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72" r:id="rId5"/>
    <p:sldId id="278" r:id="rId6"/>
    <p:sldId id="270" r:id="rId7"/>
    <p:sldId id="271" r:id="rId8"/>
    <p:sldId id="274" r:id="rId9"/>
    <p:sldId id="267" r:id="rId10"/>
    <p:sldId id="277" r:id="rId11"/>
    <p:sldId id="268" r:id="rId12"/>
    <p:sldId id="279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8CC4-741A-40E3-BF2E-6BD55ED53524}" type="datetimeFigureOut">
              <a:rPr lang="ko-KR" altLang="en-US" smtClean="0"/>
              <a:t>2021. 6. 9.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6EC04-AE51-456F-A758-5812D0C987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9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6EC04-AE51-456F-A758-5812D0C987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6EC04-AE51-456F-A758-5812D0C987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646D2-A892-41F9-AD9F-43BDA6AFB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B2297-51FA-4651-A779-DEAAA8C21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E1C13-F36B-4864-BC0D-DD196F1D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4829C-D884-4766-8F0E-7532FBB5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2C69-CF1E-4732-BF09-4940661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86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406ED-8AE9-4C3F-8E34-C28EB4E1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BCC61-3DF9-4568-A26E-F9474B61F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DBBB2-8E28-4886-B8D3-3E58A73F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66499-A991-45D3-93E4-CAF4104B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6568D-B6E2-433E-9C83-8EF33A2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0784BB-4925-433B-ADE6-F5320070C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C457B-5D13-4BC8-BBA8-26C6245BB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4FAC9-769B-4C48-9E88-EF3582CD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27F43-77A1-432A-B95E-EAF3C85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29240-F99E-48CE-A162-56C28E3D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A5A0E-C3FE-41E2-B96C-663DFC85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C68C6-C3BA-4959-BB0C-29783701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8F100-5FDA-4FD1-96EF-CAE31E4E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06E7A-BB9C-41EE-8908-BBD0FCA5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35DB1-76D5-4CFB-AAC6-B0B11BE1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3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13707-ADE0-4348-8AC6-7B472B2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4F1F3-B40C-4097-9239-DB85CB97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4082F-ED31-432F-B409-82BC542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A0FBD3-5B4E-4D40-BF69-7FB57107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F93CB-624C-4884-942A-544AE49C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4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4167C-4EED-4E7F-AB71-92C2995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FB80F-1F0D-4697-ADCF-596DCFF01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110498-9D2C-477E-8E95-9A6EA4AB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A4F0B-6437-4E4E-A748-DC0ADD9A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0D05D-7C33-4E05-836E-A58DBA83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0A0C9-18A6-42EE-9E23-E46E808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7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2B1F-0918-44B8-B8DB-2260548C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EBE8-296D-4759-ADE4-2CA62CC72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48B46F-2BCA-4DA5-855C-991345D78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00CCD-C7DB-416C-A8CD-6B66AA2E6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00FA92-944D-43D6-ABB8-E62AC6486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DF851-7E4C-44D6-A7B6-012A2392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0B81F-6CC3-44B0-95C2-E18465FB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0BFE91-FFEB-4A88-8849-211FF2A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7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412C-A849-412E-B408-B824BB8B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30777-98BB-41DF-9782-BCB547B2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F62F8C-5622-45A9-B0BC-ECA1C8B2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AE48D-6A88-4ACE-BFD2-81A44A63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33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BADD27-C05C-48BF-A7C4-C94E4A37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ED46B-EF9E-4B91-848D-8DF01F47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D165F-4687-4834-AE5C-3DBF67FB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9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4358C-32CA-4311-B1E8-9D7EA5A4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55303-14D1-4CFD-96B4-002C1E0C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4B17C-0534-459F-B9C9-50C67BAC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43A2B6-524D-4A44-B6D6-E3AE5E90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1A894-446C-40F5-A98B-FA87A8DB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115A9-E111-46A0-BCE1-75E2F481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7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B7BA9-F668-40C2-B6C9-48B39676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423529-B873-4B1E-847A-E9C3555D9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A4337-12E6-4A80-83F6-5FA607C7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60CB61-8265-43CC-BD1F-97942641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57A56-893A-4E86-9898-9B0FD1D7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6CBCA-5627-4A96-B053-2C29F18C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7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2C2D1"/>
            </a:gs>
            <a:gs pos="100000">
              <a:srgbClr val="86899A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D21B1B-6348-4B54-8421-A0B79607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F2948-DF3B-47A4-9700-BC2F7EBE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A7636-CC86-455B-8B96-E3DB1104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9A3B7-0B58-4B82-9579-8351ADA76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92838-7AF1-4C4A-8D96-ECA6158FC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8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hyperlink" Target="http://khuhub.khu.ac.kr/momokji/momokji" TargetMode="External"/><Relationship Id="rId4" Type="http://schemas.openxmlformats.org/officeDocument/2006/relationships/hyperlink" Target="https://2017104013.oss2021.tk:300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타원 199">
            <a:extLst>
              <a:ext uri="{FF2B5EF4-FFF2-40B4-BE49-F238E27FC236}">
                <a16:creationId xmlns:a16="http://schemas.microsoft.com/office/drawing/2014/main" id="{EE04352C-49ED-4EDE-977C-B9B794B922C2}"/>
              </a:ext>
            </a:extLst>
          </p:cNvPr>
          <p:cNvSpPr/>
          <p:nvPr/>
        </p:nvSpPr>
        <p:spPr>
          <a:xfrm>
            <a:off x="3621688" y="1750294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E21BC44-0EC0-4495-B2F3-5DB8D836D86F}"/>
              </a:ext>
            </a:extLst>
          </p:cNvPr>
          <p:cNvSpPr/>
          <p:nvPr/>
        </p:nvSpPr>
        <p:spPr>
          <a:xfrm>
            <a:off x="3822893" y="1750294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33F34D-DCC3-43F5-B0AB-208A9323B86E}"/>
              </a:ext>
            </a:extLst>
          </p:cNvPr>
          <p:cNvSpPr/>
          <p:nvPr/>
        </p:nvSpPr>
        <p:spPr>
          <a:xfrm>
            <a:off x="8266919" y="1778385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A941087D-822A-401F-AB58-4D11DF4F9C1C}"/>
              </a:ext>
            </a:extLst>
          </p:cNvPr>
          <p:cNvSpPr/>
          <p:nvPr/>
        </p:nvSpPr>
        <p:spPr>
          <a:xfrm>
            <a:off x="8468124" y="1778385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FB70EA8-E97E-4B79-9C05-37C675E9E32D}"/>
              </a:ext>
            </a:extLst>
          </p:cNvPr>
          <p:cNvGrpSpPr/>
          <p:nvPr/>
        </p:nvGrpSpPr>
        <p:grpSpPr>
          <a:xfrm flipH="1" flipV="1">
            <a:off x="8453499" y="1853615"/>
            <a:ext cx="137197" cy="627298"/>
            <a:chOff x="82217" y="872896"/>
            <a:chExt cx="182975" cy="836608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FF243C48-E5A3-4032-B751-B745A33296F2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6EC99D04-8CAF-49BB-9386-BCC121823C5F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322D994-7B89-4D13-8140-F35C0447D9AF}"/>
              </a:ext>
            </a:extLst>
          </p:cNvPr>
          <p:cNvGrpSpPr/>
          <p:nvPr/>
        </p:nvGrpSpPr>
        <p:grpSpPr>
          <a:xfrm flipH="1" flipV="1">
            <a:off x="8256261" y="1853194"/>
            <a:ext cx="137197" cy="627298"/>
            <a:chOff x="82217" y="872896"/>
            <a:chExt cx="182975" cy="836608"/>
          </a:xfrm>
        </p:grpSpPr>
        <p:sp>
          <p:nvSpPr>
            <p:cNvPr id="157" name="원호 156">
              <a:extLst>
                <a:ext uri="{FF2B5EF4-FFF2-40B4-BE49-F238E27FC236}">
                  <a16:creationId xmlns:a16="http://schemas.microsoft.com/office/drawing/2014/main" id="{2909E82A-A78D-40C0-AADE-4E0E91773BC4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원호 157">
              <a:extLst>
                <a:ext uri="{FF2B5EF4-FFF2-40B4-BE49-F238E27FC236}">
                  <a16:creationId xmlns:a16="http://schemas.microsoft.com/office/drawing/2014/main" id="{D42F714C-9865-4DD7-8FC7-412F5D282285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EBF1150-8B30-4709-A37A-C5E5A2331906}"/>
              </a:ext>
            </a:extLst>
          </p:cNvPr>
          <p:cNvGrpSpPr/>
          <p:nvPr/>
        </p:nvGrpSpPr>
        <p:grpSpPr>
          <a:xfrm flipH="1" flipV="1">
            <a:off x="3815226" y="1828350"/>
            <a:ext cx="137197" cy="627298"/>
            <a:chOff x="82217" y="872896"/>
            <a:chExt cx="182975" cy="836608"/>
          </a:xfrm>
        </p:grpSpPr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4B97F84C-F227-48DA-8040-B24943578810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D60561E0-DFFD-416C-8AE9-A822FAF0FA96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29CA2C-86C7-4135-B5E8-CA9C8F185362}"/>
              </a:ext>
            </a:extLst>
          </p:cNvPr>
          <p:cNvGrpSpPr/>
          <p:nvPr/>
        </p:nvGrpSpPr>
        <p:grpSpPr>
          <a:xfrm flipH="1" flipV="1">
            <a:off x="3617988" y="1827929"/>
            <a:ext cx="137197" cy="627298"/>
            <a:chOff x="82217" y="872896"/>
            <a:chExt cx="182975" cy="836608"/>
          </a:xfrm>
        </p:grpSpPr>
        <p:sp>
          <p:nvSpPr>
            <p:cNvPr id="3" name="원호 2">
              <a:extLst>
                <a:ext uri="{FF2B5EF4-FFF2-40B4-BE49-F238E27FC236}">
                  <a16:creationId xmlns:a16="http://schemas.microsoft.com/office/drawing/2014/main" id="{F244C86F-009A-4C4B-BEA7-AD8CCA07B60A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B42CCB05-1278-42F3-972E-E2C2D18435EC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BF7DCC-AA58-477F-8B3E-2DAD25A1D9D8}"/>
              </a:ext>
            </a:extLst>
          </p:cNvPr>
          <p:cNvGrpSpPr/>
          <p:nvPr/>
        </p:nvGrpSpPr>
        <p:grpSpPr>
          <a:xfrm>
            <a:off x="3440738" y="2175334"/>
            <a:ext cx="5344887" cy="3129896"/>
            <a:chOff x="278363" y="1096871"/>
            <a:chExt cx="11635274" cy="5535178"/>
          </a:xfrm>
        </p:grpSpPr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35ED61C-D209-4DF3-BAB1-C9769C5EDC5E}"/>
                </a:ext>
              </a:extLst>
            </p:cNvPr>
            <p:cNvSpPr/>
            <p:nvPr/>
          </p:nvSpPr>
          <p:spPr>
            <a:xfrm>
              <a:off x="278363" y="1215053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6325E575-58E9-4C85-835A-BE58E6681A67}"/>
                </a:ext>
              </a:extLst>
            </p:cNvPr>
            <p:cNvSpPr/>
            <p:nvPr/>
          </p:nvSpPr>
          <p:spPr>
            <a:xfrm>
              <a:off x="278363" y="1175659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위쪽 모서리 64">
              <a:extLst>
                <a:ext uri="{FF2B5EF4-FFF2-40B4-BE49-F238E27FC236}">
                  <a16:creationId xmlns:a16="http://schemas.microsoft.com/office/drawing/2014/main" id="{A35A5871-E90E-441A-99BC-9AB9959DED24}"/>
                </a:ext>
              </a:extLst>
            </p:cNvPr>
            <p:cNvSpPr/>
            <p:nvPr/>
          </p:nvSpPr>
          <p:spPr>
            <a:xfrm>
              <a:off x="278363" y="1136265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213E115E-A8AE-4545-B61E-DBA4F2CDE222}"/>
                </a:ext>
              </a:extLst>
            </p:cNvPr>
            <p:cNvSpPr/>
            <p:nvPr/>
          </p:nvSpPr>
          <p:spPr>
            <a:xfrm>
              <a:off x="278363" y="1096871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/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4000" b="1" i="1" kern="0" dirty="0" err="1">
                  <a:solidFill>
                    <a:srgbClr val="626474"/>
                  </a:solidFill>
                </a:rPr>
                <a:t>Momokji</a:t>
              </a:r>
              <a:endParaRPr lang="en-US" altLang="ko-KR" sz="4000" b="1" i="1" kern="0" dirty="0">
                <a:solidFill>
                  <a:srgbClr val="626474"/>
                </a:solidFill>
              </a:endParaRPr>
            </a:p>
            <a:p>
              <a:pPr algn="ctr" latinLnBrk="0">
                <a:defRPr/>
              </a:pPr>
              <a:endParaRPr lang="en-US" altLang="ko-KR" sz="1050" kern="0" dirty="0">
                <a:solidFill>
                  <a:srgbClr val="626474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CABB93-0078-4CD0-9891-5A7B97FDC02A}"/>
              </a:ext>
            </a:extLst>
          </p:cNvPr>
          <p:cNvGrpSpPr/>
          <p:nvPr/>
        </p:nvGrpSpPr>
        <p:grpSpPr>
          <a:xfrm>
            <a:off x="3440738" y="1853615"/>
            <a:ext cx="527111" cy="798436"/>
            <a:chOff x="3440738" y="1853615"/>
            <a:chExt cx="527111" cy="79843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3440738" y="2408951"/>
              <a:ext cx="339154" cy="243100"/>
              <a:chOff x="575451" y="1221533"/>
              <a:chExt cx="452319" cy="3242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3621657" y="1854330"/>
              <a:ext cx="137197" cy="627298"/>
              <a:chOff x="82217" y="872896"/>
              <a:chExt cx="182975" cy="83660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DF438F0-12E1-4C72-BF29-42D0B34B4852}"/>
                </a:ext>
              </a:extLst>
            </p:cNvPr>
            <p:cNvGrpSpPr/>
            <p:nvPr/>
          </p:nvGrpSpPr>
          <p:grpSpPr>
            <a:xfrm>
              <a:off x="3628695" y="2408236"/>
              <a:ext cx="339154" cy="243100"/>
              <a:chOff x="575451" y="1221533"/>
              <a:chExt cx="452319" cy="324209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60A4BBC-4E88-43CC-8EA2-92A581A45DB2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BA6F9883-B919-4F1C-A1B2-EAF4C80F3637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602E4452-8F0C-4C0D-B789-39D315382BF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98F338AD-4AA8-4B73-8C71-5672140BF746}"/>
                </a:ext>
              </a:extLst>
            </p:cNvPr>
            <p:cNvGrpSpPr/>
            <p:nvPr/>
          </p:nvGrpSpPr>
          <p:grpSpPr>
            <a:xfrm flipV="1">
              <a:off x="3809614" y="1853615"/>
              <a:ext cx="137197" cy="627298"/>
              <a:chOff x="82217" y="872896"/>
              <a:chExt cx="182975" cy="836608"/>
            </a:xfrm>
          </p:grpSpPr>
          <p:sp>
            <p:nvSpPr>
              <p:cNvPr id="148" name="원호 147">
                <a:extLst>
                  <a:ext uri="{FF2B5EF4-FFF2-40B4-BE49-F238E27FC236}">
                    <a16:creationId xmlns:a16="http://schemas.microsoft.com/office/drawing/2014/main" id="{987B73FD-1C19-4F2B-8E3C-8C8FEECA03CB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5DA03CB6-6915-412E-8EC6-1D63AF8B0D1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3AEE9F-F541-4BFD-9ABA-D12CBE68A64A}"/>
              </a:ext>
            </a:extLst>
          </p:cNvPr>
          <p:cNvGrpSpPr/>
          <p:nvPr/>
        </p:nvGrpSpPr>
        <p:grpSpPr>
          <a:xfrm>
            <a:off x="8079011" y="1878880"/>
            <a:ext cx="527111" cy="798436"/>
            <a:chOff x="8079011" y="1878880"/>
            <a:chExt cx="527111" cy="798436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43802F94-BA71-4EC1-84BF-6AB4CD965FE3}"/>
                </a:ext>
              </a:extLst>
            </p:cNvPr>
            <p:cNvGrpSpPr/>
            <p:nvPr/>
          </p:nvGrpSpPr>
          <p:grpSpPr>
            <a:xfrm>
              <a:off x="8079011" y="2434216"/>
              <a:ext cx="339154" cy="243100"/>
              <a:chOff x="575451" y="1221533"/>
              <a:chExt cx="452319" cy="324209"/>
            </a:xfrm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058C2C56-0058-46BA-B24F-1ADF9AB71E73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사각형: 둥근 모서리 160">
                <a:extLst>
                  <a:ext uri="{FF2B5EF4-FFF2-40B4-BE49-F238E27FC236}">
                    <a16:creationId xmlns:a16="http://schemas.microsoft.com/office/drawing/2014/main" id="{618CC820-E237-428D-99A1-640CF828A56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7300CDAE-B4D9-485B-A0E5-15042024AB96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7131666-7991-4C6B-8C6B-DCF7CD4E0A05}"/>
                </a:ext>
              </a:extLst>
            </p:cNvPr>
            <p:cNvGrpSpPr/>
            <p:nvPr/>
          </p:nvGrpSpPr>
          <p:grpSpPr>
            <a:xfrm flipV="1">
              <a:off x="8259930" y="1879595"/>
              <a:ext cx="137197" cy="627298"/>
              <a:chOff x="82217" y="872896"/>
              <a:chExt cx="182975" cy="836608"/>
            </a:xfrm>
          </p:grpSpPr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0717A3E6-ABEB-4FC7-A7AF-BB1B0877E201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F0743134-E4E2-430C-9BDF-B0920B25DE3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B238971-29BB-41E1-8F6A-3C5FA6D8761D}"/>
                </a:ext>
              </a:extLst>
            </p:cNvPr>
            <p:cNvGrpSpPr/>
            <p:nvPr/>
          </p:nvGrpSpPr>
          <p:grpSpPr>
            <a:xfrm>
              <a:off x="8266968" y="2433501"/>
              <a:ext cx="339154" cy="243100"/>
              <a:chOff x="575451" y="1221533"/>
              <a:chExt cx="452319" cy="324209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DBD5E7C-E8A8-4DFF-81BE-3167F0C14F7B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4AAD299B-9300-46AE-87CC-B43B2C3B6C02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DFFDE18C-02EA-4C61-8A29-07EA9F62BE17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05F5A9C0-2784-4010-84D7-8EF098AC191D}"/>
                </a:ext>
              </a:extLst>
            </p:cNvPr>
            <p:cNvGrpSpPr/>
            <p:nvPr/>
          </p:nvGrpSpPr>
          <p:grpSpPr>
            <a:xfrm flipV="1">
              <a:off x="8447887" y="1878880"/>
              <a:ext cx="137197" cy="627298"/>
              <a:chOff x="82217" y="872896"/>
              <a:chExt cx="182975" cy="836608"/>
            </a:xfrm>
          </p:grpSpPr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A87841CE-3658-4495-A0E7-33F5E3892034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원호 171">
                <a:extLst>
                  <a:ext uri="{FF2B5EF4-FFF2-40B4-BE49-F238E27FC236}">
                    <a16:creationId xmlns:a16="http://schemas.microsoft.com/office/drawing/2014/main" id="{B4FD2CFA-7405-4E93-B2F2-35F68F8B946D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02" name="자유형: 도형 201">
            <a:extLst>
              <a:ext uri="{FF2B5EF4-FFF2-40B4-BE49-F238E27FC236}">
                <a16:creationId xmlns:a16="http://schemas.microsoft.com/office/drawing/2014/main" id="{B5C914AF-1DC3-415E-B9D1-A371C08157EC}"/>
              </a:ext>
            </a:extLst>
          </p:cNvPr>
          <p:cNvSpPr/>
          <p:nvPr/>
        </p:nvSpPr>
        <p:spPr>
          <a:xfrm>
            <a:off x="3433081" y="1193434"/>
            <a:ext cx="5344887" cy="861213"/>
          </a:xfrm>
          <a:custGeom>
            <a:avLst/>
            <a:gdLst>
              <a:gd name="connsiteX0" fmla="*/ 5107227 w 5344887"/>
              <a:gd name="connsiteY0" fmla="*/ 587064 h 861213"/>
              <a:gd name="connsiteX1" fmla="*/ 5035227 w 5344887"/>
              <a:gd name="connsiteY1" fmla="*/ 659065 h 861213"/>
              <a:gd name="connsiteX2" fmla="*/ 5079201 w 5344887"/>
              <a:gd name="connsiteY2" fmla="*/ 725408 h 861213"/>
              <a:gd name="connsiteX3" fmla="*/ 5091024 w 5344887"/>
              <a:gd name="connsiteY3" fmla="*/ 727795 h 861213"/>
              <a:gd name="connsiteX4" fmla="*/ 5091156 w 5344887"/>
              <a:gd name="connsiteY4" fmla="*/ 733423 h 861213"/>
              <a:gd name="connsiteX5" fmla="*/ 5109412 w 5344887"/>
              <a:gd name="connsiteY5" fmla="*/ 818355 h 861213"/>
              <a:gd name="connsiteX6" fmla="*/ 5151481 w 5344887"/>
              <a:gd name="connsiteY6" fmla="*/ 838198 h 861213"/>
              <a:gd name="connsiteX7" fmla="*/ 5190375 w 5344887"/>
              <a:gd name="connsiteY7" fmla="*/ 806448 h 861213"/>
              <a:gd name="connsiteX8" fmla="*/ 5173390 w 5344887"/>
              <a:gd name="connsiteY8" fmla="*/ 709487 h 861213"/>
              <a:gd name="connsiteX9" fmla="*/ 5166990 w 5344887"/>
              <a:gd name="connsiteY9" fmla="*/ 688609 h 861213"/>
              <a:gd name="connsiteX10" fmla="*/ 5179227 w 5344887"/>
              <a:gd name="connsiteY10" fmla="*/ 659065 h 861213"/>
              <a:gd name="connsiteX11" fmla="*/ 5107227 w 5344887"/>
              <a:gd name="connsiteY11" fmla="*/ 587064 h 861213"/>
              <a:gd name="connsiteX12" fmla="*/ 4906022 w 5344887"/>
              <a:gd name="connsiteY12" fmla="*/ 587064 h 861213"/>
              <a:gd name="connsiteX13" fmla="*/ 4834022 w 5344887"/>
              <a:gd name="connsiteY13" fmla="*/ 659065 h 861213"/>
              <a:gd name="connsiteX14" fmla="*/ 4877996 w 5344887"/>
              <a:gd name="connsiteY14" fmla="*/ 725408 h 861213"/>
              <a:gd name="connsiteX15" fmla="*/ 4890554 w 5344887"/>
              <a:gd name="connsiteY15" fmla="*/ 727943 h 861213"/>
              <a:gd name="connsiteX16" fmla="*/ 4890617 w 5344887"/>
              <a:gd name="connsiteY16" fmla="*/ 730615 h 861213"/>
              <a:gd name="connsiteX17" fmla="*/ 4908873 w 5344887"/>
              <a:gd name="connsiteY17" fmla="*/ 815547 h 861213"/>
              <a:gd name="connsiteX18" fmla="*/ 4950942 w 5344887"/>
              <a:gd name="connsiteY18" fmla="*/ 835390 h 861213"/>
              <a:gd name="connsiteX19" fmla="*/ 4989836 w 5344887"/>
              <a:gd name="connsiteY19" fmla="*/ 803640 h 861213"/>
              <a:gd name="connsiteX20" fmla="*/ 4972851 w 5344887"/>
              <a:gd name="connsiteY20" fmla="*/ 706679 h 861213"/>
              <a:gd name="connsiteX21" fmla="*/ 4966662 w 5344887"/>
              <a:gd name="connsiteY21" fmla="*/ 686491 h 861213"/>
              <a:gd name="connsiteX22" fmla="*/ 4978022 w 5344887"/>
              <a:gd name="connsiteY22" fmla="*/ 659065 h 861213"/>
              <a:gd name="connsiteX23" fmla="*/ 4906022 w 5344887"/>
              <a:gd name="connsiteY23" fmla="*/ 587064 h 861213"/>
              <a:gd name="connsiteX24" fmla="*/ 465777 w 5344887"/>
              <a:gd name="connsiteY24" fmla="*/ 559145 h 861213"/>
              <a:gd name="connsiteX25" fmla="*/ 393777 w 5344887"/>
              <a:gd name="connsiteY25" fmla="*/ 631146 h 861213"/>
              <a:gd name="connsiteX26" fmla="*/ 437751 w 5344887"/>
              <a:gd name="connsiteY26" fmla="*/ 697489 h 861213"/>
              <a:gd name="connsiteX27" fmla="*/ 449517 w 5344887"/>
              <a:gd name="connsiteY27" fmla="*/ 699864 h 861213"/>
              <a:gd name="connsiteX28" fmla="*/ 449706 w 5344887"/>
              <a:gd name="connsiteY28" fmla="*/ 707885 h 861213"/>
              <a:gd name="connsiteX29" fmla="*/ 467962 w 5344887"/>
              <a:gd name="connsiteY29" fmla="*/ 792817 h 861213"/>
              <a:gd name="connsiteX30" fmla="*/ 510031 w 5344887"/>
              <a:gd name="connsiteY30" fmla="*/ 812660 h 861213"/>
              <a:gd name="connsiteX31" fmla="*/ 548925 w 5344887"/>
              <a:gd name="connsiteY31" fmla="*/ 780910 h 861213"/>
              <a:gd name="connsiteX32" fmla="*/ 531940 w 5344887"/>
              <a:gd name="connsiteY32" fmla="*/ 683949 h 861213"/>
              <a:gd name="connsiteX33" fmla="*/ 525120 w 5344887"/>
              <a:gd name="connsiteY33" fmla="*/ 661703 h 861213"/>
              <a:gd name="connsiteX34" fmla="*/ 537777 w 5344887"/>
              <a:gd name="connsiteY34" fmla="*/ 631146 h 861213"/>
              <a:gd name="connsiteX35" fmla="*/ 465777 w 5344887"/>
              <a:gd name="connsiteY35" fmla="*/ 559145 h 861213"/>
              <a:gd name="connsiteX36" fmla="*/ 264572 w 5344887"/>
              <a:gd name="connsiteY36" fmla="*/ 559145 h 861213"/>
              <a:gd name="connsiteX37" fmla="*/ 192572 w 5344887"/>
              <a:gd name="connsiteY37" fmla="*/ 631146 h 861213"/>
              <a:gd name="connsiteX38" fmla="*/ 236546 w 5344887"/>
              <a:gd name="connsiteY38" fmla="*/ 697489 h 861213"/>
              <a:gd name="connsiteX39" fmla="*/ 253833 w 5344887"/>
              <a:gd name="connsiteY39" fmla="*/ 700979 h 861213"/>
              <a:gd name="connsiteX40" fmla="*/ 253929 w 5344887"/>
              <a:gd name="connsiteY40" fmla="*/ 705077 h 861213"/>
              <a:gd name="connsiteX41" fmla="*/ 272185 w 5344887"/>
              <a:gd name="connsiteY41" fmla="*/ 790009 h 861213"/>
              <a:gd name="connsiteX42" fmla="*/ 314254 w 5344887"/>
              <a:gd name="connsiteY42" fmla="*/ 809852 h 861213"/>
              <a:gd name="connsiteX43" fmla="*/ 353148 w 5344887"/>
              <a:gd name="connsiteY43" fmla="*/ 778102 h 861213"/>
              <a:gd name="connsiteX44" fmla="*/ 336163 w 5344887"/>
              <a:gd name="connsiteY44" fmla="*/ 681141 h 861213"/>
              <a:gd name="connsiteX45" fmla="*/ 327529 w 5344887"/>
              <a:gd name="connsiteY45" fmla="*/ 652978 h 861213"/>
              <a:gd name="connsiteX46" fmla="*/ 336572 w 5344887"/>
              <a:gd name="connsiteY46" fmla="*/ 631146 h 861213"/>
              <a:gd name="connsiteX47" fmla="*/ 264572 w 5344887"/>
              <a:gd name="connsiteY47" fmla="*/ 559145 h 861213"/>
              <a:gd name="connsiteX48" fmla="*/ 134013 w 5344887"/>
              <a:gd name="connsiteY48" fmla="*/ 0 h 861213"/>
              <a:gd name="connsiteX49" fmla="*/ 5210874 w 5344887"/>
              <a:gd name="connsiteY49" fmla="*/ 0 h 861213"/>
              <a:gd name="connsiteX50" fmla="*/ 5344887 w 5344887"/>
              <a:gd name="connsiteY50" fmla="*/ 134013 h 861213"/>
              <a:gd name="connsiteX51" fmla="*/ 5344887 w 5344887"/>
              <a:gd name="connsiteY51" fmla="*/ 727200 h 861213"/>
              <a:gd name="connsiteX52" fmla="*/ 5210874 w 5344887"/>
              <a:gd name="connsiteY52" fmla="*/ 861213 h 861213"/>
              <a:gd name="connsiteX53" fmla="*/ 134013 w 5344887"/>
              <a:gd name="connsiteY53" fmla="*/ 861213 h 861213"/>
              <a:gd name="connsiteX54" fmla="*/ 0 w 5344887"/>
              <a:gd name="connsiteY54" fmla="*/ 727200 h 861213"/>
              <a:gd name="connsiteX55" fmla="*/ 0 w 5344887"/>
              <a:gd name="connsiteY55" fmla="*/ 134013 h 861213"/>
              <a:gd name="connsiteX56" fmla="*/ 134013 w 5344887"/>
              <a:gd name="connsiteY56" fmla="*/ 0 h 86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44887" h="861213">
                <a:moveTo>
                  <a:pt x="5107227" y="587064"/>
                </a:moveTo>
                <a:cubicBezTo>
                  <a:pt x="5067462" y="587064"/>
                  <a:pt x="5035227" y="619300"/>
                  <a:pt x="5035227" y="659065"/>
                </a:cubicBezTo>
                <a:cubicBezTo>
                  <a:pt x="5035227" y="688889"/>
                  <a:pt x="5053359" y="714477"/>
                  <a:pt x="5079201" y="725408"/>
                </a:cubicBezTo>
                <a:lnTo>
                  <a:pt x="5091024" y="727795"/>
                </a:lnTo>
                <a:lnTo>
                  <a:pt x="5091156" y="733423"/>
                </a:lnTo>
                <a:cubicBezTo>
                  <a:pt x="5094463" y="758823"/>
                  <a:pt x="5099358" y="800893"/>
                  <a:pt x="5109412" y="818355"/>
                </a:cubicBezTo>
                <a:cubicBezTo>
                  <a:pt x="5119466" y="835817"/>
                  <a:pt x="5141956" y="842961"/>
                  <a:pt x="5151481" y="838198"/>
                </a:cubicBezTo>
                <a:cubicBezTo>
                  <a:pt x="5161006" y="833435"/>
                  <a:pt x="5186142" y="827615"/>
                  <a:pt x="5190375" y="806448"/>
                </a:cubicBezTo>
                <a:cubicBezTo>
                  <a:pt x="5193550" y="790573"/>
                  <a:pt x="5183256" y="744635"/>
                  <a:pt x="5173390" y="709487"/>
                </a:cubicBezTo>
                <a:lnTo>
                  <a:pt x="5166990" y="688609"/>
                </a:lnTo>
                <a:lnTo>
                  <a:pt x="5179227" y="659065"/>
                </a:lnTo>
                <a:cubicBezTo>
                  <a:pt x="5179227" y="619300"/>
                  <a:pt x="5146992" y="587064"/>
                  <a:pt x="5107227" y="587064"/>
                </a:cubicBezTo>
                <a:close/>
                <a:moveTo>
                  <a:pt x="4906022" y="587064"/>
                </a:moveTo>
                <a:cubicBezTo>
                  <a:pt x="4866257" y="587064"/>
                  <a:pt x="4834022" y="619300"/>
                  <a:pt x="4834022" y="659065"/>
                </a:cubicBezTo>
                <a:cubicBezTo>
                  <a:pt x="4834022" y="688889"/>
                  <a:pt x="4852154" y="714477"/>
                  <a:pt x="4877996" y="725408"/>
                </a:cubicBezTo>
                <a:lnTo>
                  <a:pt x="4890554" y="727943"/>
                </a:lnTo>
                <a:lnTo>
                  <a:pt x="4890617" y="730615"/>
                </a:lnTo>
                <a:cubicBezTo>
                  <a:pt x="4893924" y="756015"/>
                  <a:pt x="4898819" y="798085"/>
                  <a:pt x="4908873" y="815547"/>
                </a:cubicBezTo>
                <a:cubicBezTo>
                  <a:pt x="4918927" y="833009"/>
                  <a:pt x="4941417" y="840153"/>
                  <a:pt x="4950942" y="835390"/>
                </a:cubicBezTo>
                <a:cubicBezTo>
                  <a:pt x="4960467" y="830627"/>
                  <a:pt x="4985603" y="824807"/>
                  <a:pt x="4989836" y="803640"/>
                </a:cubicBezTo>
                <a:cubicBezTo>
                  <a:pt x="4993011" y="787765"/>
                  <a:pt x="4982717" y="741827"/>
                  <a:pt x="4972851" y="706679"/>
                </a:cubicBezTo>
                <a:lnTo>
                  <a:pt x="4966662" y="686491"/>
                </a:lnTo>
                <a:lnTo>
                  <a:pt x="4978022" y="659065"/>
                </a:lnTo>
                <a:cubicBezTo>
                  <a:pt x="4978022" y="619300"/>
                  <a:pt x="4945787" y="587064"/>
                  <a:pt x="4906022" y="587064"/>
                </a:cubicBezTo>
                <a:close/>
                <a:moveTo>
                  <a:pt x="465777" y="559145"/>
                </a:moveTo>
                <a:cubicBezTo>
                  <a:pt x="426012" y="559145"/>
                  <a:pt x="393777" y="591381"/>
                  <a:pt x="393777" y="631146"/>
                </a:cubicBezTo>
                <a:cubicBezTo>
                  <a:pt x="393777" y="660970"/>
                  <a:pt x="411909" y="686559"/>
                  <a:pt x="437751" y="697489"/>
                </a:cubicBezTo>
                <a:lnTo>
                  <a:pt x="449517" y="699864"/>
                </a:lnTo>
                <a:lnTo>
                  <a:pt x="449706" y="707885"/>
                </a:lnTo>
                <a:cubicBezTo>
                  <a:pt x="453013" y="733285"/>
                  <a:pt x="457908" y="775355"/>
                  <a:pt x="467962" y="792817"/>
                </a:cubicBezTo>
                <a:cubicBezTo>
                  <a:pt x="478016" y="810279"/>
                  <a:pt x="500506" y="817423"/>
                  <a:pt x="510031" y="812660"/>
                </a:cubicBezTo>
                <a:cubicBezTo>
                  <a:pt x="519556" y="807897"/>
                  <a:pt x="544692" y="802077"/>
                  <a:pt x="548925" y="780910"/>
                </a:cubicBezTo>
                <a:cubicBezTo>
                  <a:pt x="552100" y="765035"/>
                  <a:pt x="541806" y="719097"/>
                  <a:pt x="531940" y="683949"/>
                </a:cubicBezTo>
                <a:lnTo>
                  <a:pt x="525120" y="661703"/>
                </a:lnTo>
                <a:lnTo>
                  <a:pt x="537777" y="631146"/>
                </a:lnTo>
                <a:cubicBezTo>
                  <a:pt x="537777" y="591381"/>
                  <a:pt x="505542" y="559145"/>
                  <a:pt x="465777" y="559145"/>
                </a:cubicBezTo>
                <a:close/>
                <a:moveTo>
                  <a:pt x="264572" y="559145"/>
                </a:moveTo>
                <a:cubicBezTo>
                  <a:pt x="224807" y="559145"/>
                  <a:pt x="192572" y="591381"/>
                  <a:pt x="192572" y="631146"/>
                </a:cubicBezTo>
                <a:cubicBezTo>
                  <a:pt x="192572" y="660970"/>
                  <a:pt x="210704" y="686559"/>
                  <a:pt x="236546" y="697489"/>
                </a:cubicBezTo>
                <a:lnTo>
                  <a:pt x="253833" y="700979"/>
                </a:lnTo>
                <a:lnTo>
                  <a:pt x="253929" y="705077"/>
                </a:lnTo>
                <a:cubicBezTo>
                  <a:pt x="257236" y="730477"/>
                  <a:pt x="262131" y="772547"/>
                  <a:pt x="272185" y="790009"/>
                </a:cubicBezTo>
                <a:cubicBezTo>
                  <a:pt x="282239" y="807471"/>
                  <a:pt x="304729" y="814615"/>
                  <a:pt x="314254" y="809852"/>
                </a:cubicBezTo>
                <a:cubicBezTo>
                  <a:pt x="323779" y="805089"/>
                  <a:pt x="348915" y="799269"/>
                  <a:pt x="353148" y="778102"/>
                </a:cubicBezTo>
                <a:cubicBezTo>
                  <a:pt x="356323" y="762227"/>
                  <a:pt x="346029" y="716289"/>
                  <a:pt x="336163" y="681141"/>
                </a:cubicBezTo>
                <a:lnTo>
                  <a:pt x="327529" y="652978"/>
                </a:lnTo>
                <a:lnTo>
                  <a:pt x="336572" y="631146"/>
                </a:lnTo>
                <a:cubicBezTo>
                  <a:pt x="336572" y="591381"/>
                  <a:pt x="304337" y="559145"/>
                  <a:pt x="264572" y="559145"/>
                </a:cubicBezTo>
                <a:close/>
                <a:moveTo>
                  <a:pt x="134013" y="0"/>
                </a:moveTo>
                <a:lnTo>
                  <a:pt x="5210874" y="0"/>
                </a:lnTo>
                <a:cubicBezTo>
                  <a:pt x="5284887" y="0"/>
                  <a:pt x="5344887" y="60000"/>
                  <a:pt x="5344887" y="134013"/>
                </a:cubicBezTo>
                <a:lnTo>
                  <a:pt x="5344887" y="727200"/>
                </a:lnTo>
                <a:cubicBezTo>
                  <a:pt x="5344887" y="801213"/>
                  <a:pt x="5284887" y="861213"/>
                  <a:pt x="5210874" y="861213"/>
                </a:cubicBezTo>
                <a:lnTo>
                  <a:pt x="134013" y="861213"/>
                </a:lnTo>
                <a:cubicBezTo>
                  <a:pt x="60000" y="861213"/>
                  <a:pt x="0" y="801213"/>
                  <a:pt x="0" y="727200"/>
                </a:cubicBezTo>
                <a:lnTo>
                  <a:pt x="0" y="134013"/>
                </a:lnTo>
                <a:cubicBezTo>
                  <a:pt x="0" y="60000"/>
                  <a:pt x="60000" y="0"/>
                  <a:pt x="1340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ko-KR" altLang="en-US" sz="1100" dirty="0">
                <a:solidFill>
                  <a:srgbClr val="626474"/>
                </a:solidFill>
              </a:rPr>
              <a:t>컴퓨터공학과 </a:t>
            </a:r>
            <a:r>
              <a:rPr lang="en-US" altLang="ko-KR" sz="1100" dirty="0">
                <a:solidFill>
                  <a:srgbClr val="626474"/>
                </a:solidFill>
              </a:rPr>
              <a:t>2017103981 </a:t>
            </a:r>
            <a:r>
              <a:rPr lang="ko-KR" altLang="en-US" sz="1100" dirty="0">
                <a:solidFill>
                  <a:srgbClr val="626474"/>
                </a:solidFill>
              </a:rPr>
              <a:t>노강호</a:t>
            </a:r>
            <a:endParaRPr lang="en-US" altLang="ko-KR" sz="1100" dirty="0">
              <a:solidFill>
                <a:srgbClr val="626474"/>
              </a:solidFill>
            </a:endParaRPr>
          </a:p>
          <a:p>
            <a:pPr algn="ctr">
              <a:defRPr/>
            </a:pPr>
            <a:r>
              <a:rPr lang="ko-KR" altLang="en-US" sz="1100" dirty="0">
                <a:solidFill>
                  <a:srgbClr val="626474"/>
                </a:solidFill>
              </a:rPr>
              <a:t>컴퓨터공학과 </a:t>
            </a:r>
            <a:r>
              <a:rPr lang="en-US" altLang="ko-KR" sz="1100" dirty="0">
                <a:solidFill>
                  <a:srgbClr val="626474"/>
                </a:solidFill>
              </a:rPr>
              <a:t>2017104013 </a:t>
            </a:r>
            <a:r>
              <a:rPr lang="ko-KR" altLang="en-US" sz="1100" dirty="0" err="1">
                <a:solidFill>
                  <a:srgbClr val="626474"/>
                </a:solidFill>
              </a:rPr>
              <a:t>이윤종</a:t>
            </a:r>
            <a:endParaRPr lang="ko-KR" altLang="en-US" sz="1100" dirty="0">
              <a:solidFill>
                <a:srgbClr val="626474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B4E6237-2996-4AC5-9144-27C25D6FEFCF}"/>
              </a:ext>
            </a:extLst>
          </p:cNvPr>
          <p:cNvGrpSpPr/>
          <p:nvPr/>
        </p:nvGrpSpPr>
        <p:grpSpPr>
          <a:xfrm>
            <a:off x="3158788" y="913754"/>
            <a:ext cx="568234" cy="568234"/>
            <a:chOff x="2843661" y="4006113"/>
            <a:chExt cx="514036" cy="514036"/>
          </a:xfrm>
          <a:effectLst>
            <a:outerShdw blurRad="177800" dist="101600" dir="2700000" sx="87000" sy="87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FCB6AF-0BF8-4D56-BDF0-30CFFC2DA745}"/>
                </a:ext>
              </a:extLst>
            </p:cNvPr>
            <p:cNvSpPr/>
            <p:nvPr/>
          </p:nvSpPr>
          <p:spPr>
            <a:xfrm>
              <a:off x="284366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033F34C-ACBA-40FB-B263-E1174CC3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064" y="4106440"/>
              <a:ext cx="313381" cy="313381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D8338CE-A82A-46D3-85DB-642CAA5DD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9"/>
    </mc:Choice>
    <mc:Fallback xmlns="">
      <p:transition spd="slow" advTm="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결론 및 향후 개선 방안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Conclusion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1F5F3C-404C-4E1C-AAC0-CA28240EEA99}"/>
              </a:ext>
            </a:extLst>
          </p:cNvPr>
          <p:cNvSpPr txBox="1"/>
          <p:nvPr/>
        </p:nvSpPr>
        <p:spPr>
          <a:xfrm>
            <a:off x="1676399" y="1709210"/>
            <a:ext cx="91854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결론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dirty="0"/>
              <a:t>* </a:t>
            </a:r>
            <a:r>
              <a:rPr lang="ko-KR" altLang="en-US" b="1" dirty="0"/>
              <a:t>팀 개발에 있어서 같은 시간에 다른 기능을 동시에 개발할 수 있도록 만들어주는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 err="1"/>
              <a:t>Github</a:t>
            </a:r>
            <a:r>
              <a:rPr lang="ko-KR" altLang="en-US" dirty="0"/>
              <a:t>의 중요성을 느낄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* </a:t>
            </a:r>
            <a:r>
              <a:rPr lang="en-US" altLang="ko-KR" b="1" dirty="0" err="1"/>
              <a:t>Kakao</a:t>
            </a:r>
            <a:r>
              <a:rPr lang="ko-KR" altLang="en-US" b="1" dirty="0"/>
              <a:t> </a:t>
            </a:r>
            <a:r>
              <a:rPr lang="en-US" altLang="ko-KR" b="1" dirty="0"/>
              <a:t>Developer,</a:t>
            </a:r>
            <a:r>
              <a:rPr lang="ko-KR" altLang="en-US" b="1" dirty="0"/>
              <a:t> 공공데이터 포털에서 제공하는 오픈소스</a:t>
            </a:r>
            <a:r>
              <a:rPr lang="en-US" altLang="ko-KR" b="1" dirty="0"/>
              <a:t> API</a:t>
            </a:r>
            <a:r>
              <a:rPr lang="ko-KR" altLang="en-US" b="1" dirty="0"/>
              <a:t>를 조합하여</a:t>
            </a:r>
            <a:r>
              <a:rPr lang="en-US" altLang="ko-KR" b="1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새로운 정보를 제공하는 웹 어플리케이션을 만들어낼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A1FF5891-23ED-4977-95A8-3FBB43A0F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9"/>
    </mc:Choice>
    <mc:Fallback xmlns="">
      <p:transition spd="slow" advTm="2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결론 및 향후 개선 방안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Conclusion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1F5F3C-404C-4E1C-AAC0-CA28240EEA99}"/>
              </a:ext>
            </a:extLst>
          </p:cNvPr>
          <p:cNvSpPr txBox="1"/>
          <p:nvPr/>
        </p:nvSpPr>
        <p:spPr>
          <a:xfrm>
            <a:off x="1676399" y="1709210"/>
            <a:ext cx="91854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문제점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현재 시스템에서는 </a:t>
            </a:r>
            <a:r>
              <a:rPr lang="en-US" altLang="ko-KR" dirty="0"/>
              <a:t>5</a:t>
            </a:r>
            <a:r>
              <a:rPr lang="ko-KR" altLang="en-US" dirty="0"/>
              <a:t>개의 음식을 추천하므로 여전히 사용자의 선택을 요구함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음식의 종류의 수가 한정되어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개선 방안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5</a:t>
            </a:r>
            <a:r>
              <a:rPr lang="ko-KR" altLang="en-US" dirty="0"/>
              <a:t>개의 메뉴 중 사용자가 하나의 메뉴를 고르는 것을 돕는 장치 마련</a:t>
            </a:r>
            <a:endParaRPr lang="en-US" altLang="ko-KR" dirty="0"/>
          </a:p>
          <a:p>
            <a:r>
              <a:rPr lang="ko-KR" altLang="en-US" dirty="0"/>
              <a:t>   예</a:t>
            </a:r>
            <a:r>
              <a:rPr lang="en-US" altLang="ko-KR" dirty="0"/>
              <a:t>) </a:t>
            </a:r>
            <a:r>
              <a:rPr lang="ko-KR" altLang="en-US" dirty="0" err="1"/>
              <a:t>메뉴별</a:t>
            </a:r>
            <a:r>
              <a:rPr lang="ko-KR" altLang="en-US" dirty="0"/>
              <a:t> 입맛을 돋구는 사진</a:t>
            </a:r>
            <a:r>
              <a:rPr lang="en-US" altLang="ko-KR" dirty="0"/>
              <a:t>, </a:t>
            </a:r>
            <a:r>
              <a:rPr lang="ko-KR" altLang="en-US" dirty="0"/>
              <a:t>감성 자극 문구</a:t>
            </a:r>
            <a:r>
              <a:rPr lang="en-US" altLang="ko-KR" dirty="0"/>
              <a:t>, </a:t>
            </a:r>
            <a:r>
              <a:rPr lang="ko-KR" altLang="en-US" dirty="0"/>
              <a:t>통계 자료에 대한 문장들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특정 날씨에 따른 특정 음식 선호도를 사용자에게 피드백으로 받아 메뉴의 다양성 확대</a:t>
            </a:r>
            <a:endParaRPr lang="en-US" altLang="ko-KR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E93D1DC7-965D-41F5-A9E0-DEE244EE0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27"/>
    </mc:Choice>
    <mc:Fallback xmlns="">
      <p:transition spd="slow" advTm="57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데모 이용 방법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how-to-use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1F5F3C-404C-4E1C-AAC0-CA28240EEA99}"/>
              </a:ext>
            </a:extLst>
          </p:cNvPr>
          <p:cNvSpPr txBox="1"/>
          <p:nvPr/>
        </p:nvSpPr>
        <p:spPr>
          <a:xfrm>
            <a:off x="3559591" y="1413680"/>
            <a:ext cx="584298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/>
          </a:p>
          <a:p>
            <a:r>
              <a:rPr lang="en-US" altLang="ko-KR" sz="2300" dirty="0"/>
              <a:t>URL</a:t>
            </a:r>
          </a:p>
          <a:p>
            <a:endParaRPr lang="en-US" altLang="ko-KR" sz="2300" dirty="0"/>
          </a:p>
          <a:p>
            <a:r>
              <a:rPr lang="en-US" altLang="ko-KR" sz="2300" dirty="0">
                <a:hlinkClick r:id="rId4"/>
              </a:rPr>
              <a:t>https://2017104013.oss2021.tk:3000/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en-US" altLang="ko-KR" sz="2300" dirty="0"/>
              <a:t>Installation</a:t>
            </a:r>
          </a:p>
          <a:p>
            <a:endParaRPr lang="en-US" altLang="ko-KR" sz="2300" dirty="0"/>
          </a:p>
          <a:p>
            <a:r>
              <a:rPr lang="en-US" altLang="ko-KR" sz="2300" dirty="0">
                <a:hlinkClick r:id="rId5"/>
              </a:rPr>
              <a:t>http://khuhub.khu.ac.kr/momokji/momokji</a:t>
            </a:r>
            <a:endParaRPr lang="en-US" altLang="ko-KR" sz="2300" dirty="0"/>
          </a:p>
          <a:p>
            <a:r>
              <a:rPr lang="en-US" altLang="ko-KR" sz="2300" dirty="0"/>
              <a:t>README.md </a:t>
            </a:r>
            <a:r>
              <a:rPr lang="ko-KR" altLang="en-US" sz="2300" dirty="0"/>
              <a:t>참고</a:t>
            </a:r>
            <a:endParaRPr lang="en-US" altLang="ko-KR" sz="2300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7131575-85E2-4D49-8359-662ABDBAC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1"/>
    </mc:Choice>
    <mc:Fallback xmlns="">
      <p:transition spd="slow" advTm="1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18662"/>
            <a:ext cx="11635274" cy="965203"/>
            <a:chOff x="278363" y="18662"/>
            <a:chExt cx="11635274" cy="965203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C5FAEF-22B2-449B-9ED0-6F7D23D733A4}"/>
              </a:ext>
            </a:extLst>
          </p:cNvPr>
          <p:cNvSpPr txBox="1"/>
          <p:nvPr/>
        </p:nvSpPr>
        <p:spPr>
          <a:xfrm>
            <a:off x="4786191" y="3225951"/>
            <a:ext cx="28310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i="1" kern="0" dirty="0">
                <a:solidFill>
                  <a:srgbClr val="626474"/>
                </a:solidFill>
              </a:rPr>
              <a:t>감사합니다</a:t>
            </a:r>
            <a:endParaRPr lang="ko-KR" altLang="en-US" sz="3500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3A3904B1-18DA-4A41-92E8-B85AD7B4D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0"/>
    </mc:Choice>
    <mc:Fallback xmlns="">
      <p:transition spd="slow" advTm="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E2BE3E6-00FD-4418-97E2-3C35B97F7102}"/>
              </a:ext>
            </a:extLst>
          </p:cNvPr>
          <p:cNvGrpSpPr/>
          <p:nvPr/>
        </p:nvGrpSpPr>
        <p:grpSpPr>
          <a:xfrm flipH="1">
            <a:off x="11378961" y="585587"/>
            <a:ext cx="452320" cy="1173794"/>
            <a:chOff x="575450" y="1259633"/>
            <a:chExt cx="452320" cy="1173794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87A9681-4C73-45D0-A20F-2403C137E712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F78394A0-5A72-4BA8-9AE9-59849BBBF6F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사각형: 둥근 모서리 17">
                <a:extLst>
                  <a:ext uri="{FF2B5EF4-FFF2-40B4-BE49-F238E27FC236}">
                    <a16:creationId xmlns:a16="http://schemas.microsoft.com/office/drawing/2014/main" id="{C09B893F-D0B0-4442-96A3-FB519CA9A10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8">
                <a:extLst>
                  <a:ext uri="{FF2B5EF4-FFF2-40B4-BE49-F238E27FC236}">
                    <a16:creationId xmlns:a16="http://schemas.microsoft.com/office/drawing/2014/main" id="{3BF73B28-F153-433D-A38A-F4D57AF8AAC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BB9B0BF-9FCD-4C10-8766-5293D1CC33A8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CF45A445-4CBB-4F3A-9BFA-C7C940CA241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사각형: 둥근 모서리 22">
                <a:extLst>
                  <a:ext uri="{FF2B5EF4-FFF2-40B4-BE49-F238E27FC236}">
                    <a16:creationId xmlns:a16="http://schemas.microsoft.com/office/drawing/2014/main" id="{3764BED5-D08F-481A-871E-32E0856ED4F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23">
                <a:extLst>
                  <a:ext uri="{FF2B5EF4-FFF2-40B4-BE49-F238E27FC236}">
                    <a16:creationId xmlns:a16="http://schemas.microsoft.com/office/drawing/2014/main" id="{05D9D62B-90D8-4542-ADBE-87BFA239BF1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오른쪽 대괄호 106">
              <a:extLst>
                <a:ext uri="{FF2B5EF4-FFF2-40B4-BE49-F238E27FC236}">
                  <a16:creationId xmlns:a16="http://schemas.microsoft.com/office/drawing/2014/main" id="{36CD25CC-2E85-4422-8564-12E5F6CFA03D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오른쪽 대괄호 107">
              <a:extLst>
                <a:ext uri="{FF2B5EF4-FFF2-40B4-BE49-F238E27FC236}">
                  <a16:creationId xmlns:a16="http://schemas.microsoft.com/office/drawing/2014/main" id="{696E08DA-117E-41B8-8830-80D8C6E2570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E2BE3E6-00FD-4418-97E2-3C35B97F7102}"/>
              </a:ext>
            </a:extLst>
          </p:cNvPr>
          <p:cNvGrpSpPr/>
          <p:nvPr/>
        </p:nvGrpSpPr>
        <p:grpSpPr>
          <a:xfrm flipH="1">
            <a:off x="11070041" y="499091"/>
            <a:ext cx="452320" cy="1173794"/>
            <a:chOff x="575450" y="1259633"/>
            <a:chExt cx="452320" cy="117379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87A9681-4C73-45D0-A20F-2403C137E712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78394A0-5A72-4BA8-9AE9-59849BBBF6F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사각형: 둥근 모서리 17">
                <a:extLst>
                  <a:ext uri="{FF2B5EF4-FFF2-40B4-BE49-F238E27FC236}">
                    <a16:creationId xmlns:a16="http://schemas.microsoft.com/office/drawing/2014/main" id="{C09B893F-D0B0-4442-96A3-FB519CA9A10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사각형: 둥근 모서리 18">
                <a:extLst>
                  <a:ext uri="{FF2B5EF4-FFF2-40B4-BE49-F238E27FC236}">
                    <a16:creationId xmlns:a16="http://schemas.microsoft.com/office/drawing/2014/main" id="{3BF73B28-F153-433D-A38A-F4D57AF8AAC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BB9B0BF-9FCD-4C10-8766-5293D1CC33A8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CF45A445-4CBB-4F3A-9BFA-C7C940CA241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사각형: 둥근 모서리 22">
                <a:extLst>
                  <a:ext uri="{FF2B5EF4-FFF2-40B4-BE49-F238E27FC236}">
                    <a16:creationId xmlns:a16="http://schemas.microsoft.com/office/drawing/2014/main" id="{3764BED5-D08F-481A-871E-32E0856ED4F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사각형: 둥근 모서리 23">
                <a:extLst>
                  <a:ext uri="{FF2B5EF4-FFF2-40B4-BE49-F238E27FC236}">
                    <a16:creationId xmlns:a16="http://schemas.microsoft.com/office/drawing/2014/main" id="{05D9D62B-90D8-4542-ADBE-87BFA239BF1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6" name="오른쪽 대괄호 95">
              <a:extLst>
                <a:ext uri="{FF2B5EF4-FFF2-40B4-BE49-F238E27FC236}">
                  <a16:creationId xmlns:a16="http://schemas.microsoft.com/office/drawing/2014/main" id="{36CD25CC-2E85-4422-8564-12E5F6CFA03D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오른쪽 대괄호 96">
              <a:extLst>
                <a:ext uri="{FF2B5EF4-FFF2-40B4-BE49-F238E27FC236}">
                  <a16:creationId xmlns:a16="http://schemas.microsoft.com/office/drawing/2014/main" id="{696E08DA-117E-41B8-8830-80D8C6E2570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E2BE3E6-00FD-4418-97E2-3C35B97F7102}"/>
              </a:ext>
            </a:extLst>
          </p:cNvPr>
          <p:cNvGrpSpPr/>
          <p:nvPr/>
        </p:nvGrpSpPr>
        <p:grpSpPr>
          <a:xfrm flipH="1">
            <a:off x="855973" y="542591"/>
            <a:ext cx="452320" cy="1173794"/>
            <a:chOff x="575450" y="1259633"/>
            <a:chExt cx="452320" cy="117379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87A9681-4C73-45D0-A20F-2403C137E712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F78394A0-5A72-4BA8-9AE9-59849BBBF6F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사각형: 둥근 모서리 17">
                <a:extLst>
                  <a:ext uri="{FF2B5EF4-FFF2-40B4-BE49-F238E27FC236}">
                    <a16:creationId xmlns:a16="http://schemas.microsoft.com/office/drawing/2014/main" id="{C09B893F-D0B0-4442-96A3-FB519CA9A10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사각형: 둥근 모서리 18">
                <a:extLst>
                  <a:ext uri="{FF2B5EF4-FFF2-40B4-BE49-F238E27FC236}">
                    <a16:creationId xmlns:a16="http://schemas.microsoft.com/office/drawing/2014/main" id="{3BF73B28-F153-433D-A38A-F4D57AF8AAC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BB9B0BF-9FCD-4C10-8766-5293D1CC33A8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F45A445-4CBB-4F3A-9BFA-C7C940CA241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사각형: 둥근 모서리 22">
                <a:extLst>
                  <a:ext uri="{FF2B5EF4-FFF2-40B4-BE49-F238E27FC236}">
                    <a16:creationId xmlns:a16="http://schemas.microsoft.com/office/drawing/2014/main" id="{3764BED5-D08F-481A-871E-32E0856ED4F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23">
                <a:extLst>
                  <a:ext uri="{FF2B5EF4-FFF2-40B4-BE49-F238E27FC236}">
                    <a16:creationId xmlns:a16="http://schemas.microsoft.com/office/drawing/2014/main" id="{05D9D62B-90D8-4542-ADBE-87BFA239BF1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오른쪽 대괄호 83">
              <a:extLst>
                <a:ext uri="{FF2B5EF4-FFF2-40B4-BE49-F238E27FC236}">
                  <a16:creationId xmlns:a16="http://schemas.microsoft.com/office/drawing/2014/main" id="{36CD25CC-2E85-4422-8564-12E5F6CFA03D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오른쪽 대괄호 85">
              <a:extLst>
                <a:ext uri="{FF2B5EF4-FFF2-40B4-BE49-F238E27FC236}">
                  <a16:creationId xmlns:a16="http://schemas.microsoft.com/office/drawing/2014/main" id="{696E08DA-117E-41B8-8830-80D8C6E2570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2BE3E6-00FD-4418-97E2-3C35B97F7102}"/>
              </a:ext>
            </a:extLst>
          </p:cNvPr>
          <p:cNvGrpSpPr/>
          <p:nvPr/>
        </p:nvGrpSpPr>
        <p:grpSpPr>
          <a:xfrm flipH="1">
            <a:off x="563529" y="545812"/>
            <a:ext cx="452320" cy="1173794"/>
            <a:chOff x="575450" y="1259633"/>
            <a:chExt cx="452320" cy="117379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87A9681-4C73-45D0-A20F-2403C137E712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78394A0-5A72-4BA8-9AE9-59849BBBF6F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사각형: 둥근 모서리 17">
                <a:extLst>
                  <a:ext uri="{FF2B5EF4-FFF2-40B4-BE49-F238E27FC236}">
                    <a16:creationId xmlns:a16="http://schemas.microsoft.com/office/drawing/2014/main" id="{C09B893F-D0B0-4442-96A3-FB519CA9A10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사각형: 둥근 모서리 18">
                <a:extLst>
                  <a:ext uri="{FF2B5EF4-FFF2-40B4-BE49-F238E27FC236}">
                    <a16:creationId xmlns:a16="http://schemas.microsoft.com/office/drawing/2014/main" id="{3BF73B28-F153-433D-A38A-F4D57AF8AAC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BB9B0BF-9FCD-4C10-8766-5293D1CC33A8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CF45A445-4CBB-4F3A-9BFA-C7C940CA241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사각형: 둥근 모서리 22">
                <a:extLst>
                  <a:ext uri="{FF2B5EF4-FFF2-40B4-BE49-F238E27FC236}">
                    <a16:creationId xmlns:a16="http://schemas.microsoft.com/office/drawing/2014/main" id="{3764BED5-D08F-481A-871E-32E0856ED4F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23">
                <a:extLst>
                  <a:ext uri="{FF2B5EF4-FFF2-40B4-BE49-F238E27FC236}">
                    <a16:creationId xmlns:a16="http://schemas.microsoft.com/office/drawing/2014/main" id="{05D9D62B-90D8-4542-ADBE-87BFA239BF1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오른쪽 대괄호 71">
              <a:extLst>
                <a:ext uri="{FF2B5EF4-FFF2-40B4-BE49-F238E27FC236}">
                  <a16:creationId xmlns:a16="http://schemas.microsoft.com/office/drawing/2014/main" id="{36CD25CC-2E85-4422-8564-12E5F6CFA03D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오른쪽 대괄호 73">
              <a:extLst>
                <a:ext uri="{FF2B5EF4-FFF2-40B4-BE49-F238E27FC236}">
                  <a16:creationId xmlns:a16="http://schemas.microsoft.com/office/drawing/2014/main" id="{696E08DA-117E-41B8-8830-80D8C6E2570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1CD8792-340F-4964-AC8F-7AF35029BB70}"/>
              </a:ext>
            </a:extLst>
          </p:cNvPr>
          <p:cNvGrpSpPr/>
          <p:nvPr/>
        </p:nvGrpSpPr>
        <p:grpSpPr>
          <a:xfrm>
            <a:off x="278363" y="1096871"/>
            <a:ext cx="11635274" cy="5535178"/>
            <a:chOff x="278363" y="1096871"/>
            <a:chExt cx="11635274" cy="5535178"/>
          </a:xfrm>
        </p:grpSpPr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35ED61C-D209-4DF3-BAB1-C9769C5EDC5E}"/>
                </a:ext>
              </a:extLst>
            </p:cNvPr>
            <p:cNvSpPr/>
            <p:nvPr/>
          </p:nvSpPr>
          <p:spPr>
            <a:xfrm>
              <a:off x="278363" y="1215053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6325E575-58E9-4C85-835A-BE58E6681A67}"/>
                </a:ext>
              </a:extLst>
            </p:cNvPr>
            <p:cNvSpPr/>
            <p:nvPr/>
          </p:nvSpPr>
          <p:spPr>
            <a:xfrm>
              <a:off x="278363" y="1175659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위쪽 모서리 64">
              <a:extLst>
                <a:ext uri="{FF2B5EF4-FFF2-40B4-BE49-F238E27FC236}">
                  <a16:creationId xmlns:a16="http://schemas.microsoft.com/office/drawing/2014/main" id="{A35A5871-E90E-441A-99BC-9AB9959DED24}"/>
                </a:ext>
              </a:extLst>
            </p:cNvPr>
            <p:cNvSpPr/>
            <p:nvPr/>
          </p:nvSpPr>
          <p:spPr>
            <a:xfrm>
              <a:off x="278363" y="1136265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213E115E-A8AE-4545-B61E-DBA4F2CDE222}"/>
                </a:ext>
              </a:extLst>
            </p:cNvPr>
            <p:cNvSpPr/>
            <p:nvPr/>
          </p:nvSpPr>
          <p:spPr>
            <a:xfrm>
              <a:off x="278363" y="1096871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BED431F-7583-473B-92EC-8768E4F6B344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소개    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Introduction</a:t>
              </a:r>
              <a:endParaRPr lang="en-US" altLang="ko-KR" sz="800" kern="0" dirty="0">
                <a:solidFill>
                  <a:srgbClr val="626474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EDAC9C-8300-47F4-B4E7-10C75C554B01}"/>
              </a:ext>
            </a:extLst>
          </p:cNvPr>
          <p:cNvGrpSpPr/>
          <p:nvPr/>
        </p:nvGrpSpPr>
        <p:grpSpPr>
          <a:xfrm>
            <a:off x="602744" y="531667"/>
            <a:ext cx="452319" cy="286109"/>
            <a:chOff x="575451" y="1259633"/>
            <a:chExt cx="452319" cy="28610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9432AF7-A179-4CCB-BB9D-C36514C2B7B5}"/>
                </a:ext>
              </a:extLst>
            </p:cNvPr>
            <p:cNvSpPr/>
            <p:nvPr/>
          </p:nvSpPr>
          <p:spPr>
            <a:xfrm>
              <a:off x="849086" y="1259633"/>
              <a:ext cx="130628" cy="13062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5FEC4BA-0C6C-4E1C-894E-E95DD1FE68AE}"/>
                </a:ext>
              </a:extLst>
            </p:cNvPr>
            <p:cNvSpPr/>
            <p:nvPr/>
          </p:nvSpPr>
          <p:spPr>
            <a:xfrm rot="18900000">
              <a:off x="575451" y="1329508"/>
              <a:ext cx="452319" cy="2162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62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286742E-038F-4B63-B6D2-8EBA6C7CAB5E}"/>
                </a:ext>
              </a:extLst>
            </p:cNvPr>
            <p:cNvSpPr/>
            <p:nvPr/>
          </p:nvSpPr>
          <p:spPr>
            <a:xfrm rot="18900000">
              <a:off x="758650" y="1299280"/>
              <a:ext cx="201708" cy="2162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74000">
                  <a:schemeClr val="tx1">
                    <a:alpha val="62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C263E2-9261-4D3C-9B97-CBE739143288}"/>
              </a:ext>
            </a:extLst>
          </p:cNvPr>
          <p:cNvGrpSpPr/>
          <p:nvPr/>
        </p:nvGrpSpPr>
        <p:grpSpPr>
          <a:xfrm>
            <a:off x="602743" y="1419352"/>
            <a:ext cx="452319" cy="286109"/>
            <a:chOff x="575451" y="1259633"/>
            <a:chExt cx="452319" cy="28610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8D65B56-52D3-4EFC-AC2F-A4E2FD5C87EE}"/>
                </a:ext>
              </a:extLst>
            </p:cNvPr>
            <p:cNvSpPr/>
            <p:nvPr/>
          </p:nvSpPr>
          <p:spPr>
            <a:xfrm>
              <a:off x="849086" y="1259633"/>
              <a:ext cx="130628" cy="13062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7D57601-8FA4-4408-BA2D-C870DF72A854}"/>
                </a:ext>
              </a:extLst>
            </p:cNvPr>
            <p:cNvSpPr/>
            <p:nvPr/>
          </p:nvSpPr>
          <p:spPr>
            <a:xfrm rot="18900000">
              <a:off x="575451" y="1329508"/>
              <a:ext cx="452319" cy="2162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62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D0CA84E-AC64-4CE0-86A1-002E5557D650}"/>
                </a:ext>
              </a:extLst>
            </p:cNvPr>
            <p:cNvSpPr/>
            <p:nvPr/>
          </p:nvSpPr>
          <p:spPr>
            <a:xfrm rot="18900000">
              <a:off x="758650" y="1299280"/>
              <a:ext cx="201708" cy="2162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74000">
                  <a:schemeClr val="tx1">
                    <a:alpha val="62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B69CCDDF-DFEF-4CB8-9236-379B2CB0024B}"/>
              </a:ext>
            </a:extLst>
          </p:cNvPr>
          <p:cNvSpPr/>
          <p:nvPr/>
        </p:nvSpPr>
        <p:spPr>
          <a:xfrm>
            <a:off x="941693" y="596981"/>
            <a:ext cx="78484" cy="881062"/>
          </a:xfrm>
          <a:prstGeom prst="rightBracket">
            <a:avLst>
              <a:gd name="adj" fmla="val 561300"/>
            </a:avLst>
          </a:prstGeom>
          <a:ln w="88900" cap="rnd">
            <a:solidFill>
              <a:srgbClr val="B2C2D1"/>
            </a:solidFill>
          </a:ln>
          <a:scene3d>
            <a:camera prst="orthographicFront"/>
            <a:lightRig rig="glow" dir="t"/>
          </a:scene3d>
          <a:sp3d prstMaterial="flat"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D7BED38-E9A6-4199-BBBC-E7580C1F65FC}"/>
              </a:ext>
            </a:extLst>
          </p:cNvPr>
          <p:cNvSpPr/>
          <p:nvPr/>
        </p:nvSpPr>
        <p:spPr>
          <a:xfrm>
            <a:off x="979793" y="993678"/>
            <a:ext cx="80963" cy="36000"/>
          </a:xfrm>
          <a:custGeom>
            <a:avLst/>
            <a:gdLst>
              <a:gd name="connsiteX0" fmla="*/ 0 w 80963"/>
              <a:gd name="connsiteY0" fmla="*/ 0 h 47625"/>
              <a:gd name="connsiteX1" fmla="*/ 38100 w 80963"/>
              <a:gd name="connsiteY1" fmla="*/ 47625 h 47625"/>
              <a:gd name="connsiteX2" fmla="*/ 80963 w 80963"/>
              <a:gd name="connsiteY2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" h="47625">
                <a:moveTo>
                  <a:pt x="0" y="0"/>
                </a:moveTo>
                <a:lnTo>
                  <a:pt x="38100" y="47625"/>
                </a:lnTo>
                <a:lnTo>
                  <a:pt x="80963" y="0"/>
                </a:lnTo>
              </a:path>
            </a:pathLst>
          </a:custGeom>
          <a:noFill/>
          <a:ln w="19050" cap="rnd">
            <a:solidFill>
              <a:srgbClr val="425165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id="{75884DA4-7C0F-4E6C-BD2C-62F1C13E7550}"/>
              </a:ext>
            </a:extLst>
          </p:cNvPr>
          <p:cNvSpPr/>
          <p:nvPr/>
        </p:nvSpPr>
        <p:spPr>
          <a:xfrm>
            <a:off x="941693" y="598842"/>
            <a:ext cx="78484" cy="881062"/>
          </a:xfrm>
          <a:prstGeom prst="rightBracket">
            <a:avLst>
              <a:gd name="adj" fmla="val 561300"/>
            </a:avLst>
          </a:prstGeom>
          <a:ln w="82550" cap="rnd">
            <a:solidFill>
              <a:schemeClr val="tx1">
                <a:lumMod val="95000"/>
                <a:lumOff val="5000"/>
                <a:alpha val="17000"/>
              </a:schemeClr>
            </a:solidFill>
          </a:ln>
          <a:effectLst>
            <a:softEdge rad="317500"/>
          </a:effectLst>
          <a:scene3d>
            <a:camera prst="orthographicFront"/>
            <a:lightRig rig="glow" dir="t"/>
          </a:scene3d>
          <a:sp3d prstMaterial="clear"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2BE3E6-00FD-4418-97E2-3C35B97F7102}"/>
              </a:ext>
            </a:extLst>
          </p:cNvPr>
          <p:cNvGrpSpPr/>
          <p:nvPr/>
        </p:nvGrpSpPr>
        <p:grpSpPr>
          <a:xfrm>
            <a:off x="353865" y="536536"/>
            <a:ext cx="458013" cy="1173794"/>
            <a:chOff x="575450" y="1259633"/>
            <a:chExt cx="458013" cy="117379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87A9681-4C73-45D0-A20F-2403C137E712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78394A0-5A72-4BA8-9AE9-59849BBBF6F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09B893F-D0B0-4442-96A3-FB519CA9A10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3BF73B28-F153-433D-A38A-F4D57AF8AAC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B9B0BF-9FCD-4C10-8766-5293D1CC33A8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F45A445-4CBB-4F3A-9BFA-C7C940CA241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764BED5-D08F-481A-871E-32E0856ED4F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5D9D62B-90D8-4542-ADBE-87BFA239BF1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오른쪽 대괄호 13">
              <a:extLst>
                <a:ext uri="{FF2B5EF4-FFF2-40B4-BE49-F238E27FC236}">
                  <a16:creationId xmlns:a16="http://schemas.microsoft.com/office/drawing/2014/main" id="{36CD25CC-2E85-4422-8564-12E5F6CFA03D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DBD8BA3-C43D-404A-9032-5DCBDAD640B0}"/>
                </a:ext>
              </a:extLst>
            </p:cNvPr>
            <p:cNvSpPr/>
            <p:nvPr/>
          </p:nvSpPr>
          <p:spPr>
            <a:xfrm>
              <a:off x="952500" y="1721644"/>
              <a:ext cx="80963" cy="36000"/>
            </a:xfrm>
            <a:custGeom>
              <a:avLst/>
              <a:gdLst>
                <a:gd name="connsiteX0" fmla="*/ 0 w 80963"/>
                <a:gd name="connsiteY0" fmla="*/ 0 h 47625"/>
                <a:gd name="connsiteX1" fmla="*/ 38100 w 80963"/>
                <a:gd name="connsiteY1" fmla="*/ 47625 h 47625"/>
                <a:gd name="connsiteX2" fmla="*/ 80963 w 8096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63" h="47625">
                  <a:moveTo>
                    <a:pt x="0" y="0"/>
                  </a:moveTo>
                  <a:lnTo>
                    <a:pt x="38100" y="47625"/>
                  </a:lnTo>
                  <a:lnTo>
                    <a:pt x="80963" y="0"/>
                  </a:lnTo>
                </a:path>
              </a:pathLst>
            </a:custGeom>
            <a:noFill/>
            <a:ln w="19050" cap="rnd">
              <a:solidFill>
                <a:srgbClr val="425165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696E08DA-117E-41B8-8830-80D8C6E2570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3AFA5B-E72D-4D60-BD4B-C6B9307FFF5B}"/>
              </a:ext>
            </a:extLst>
          </p:cNvPr>
          <p:cNvGrpSpPr/>
          <p:nvPr/>
        </p:nvGrpSpPr>
        <p:grpSpPr>
          <a:xfrm>
            <a:off x="11125537" y="536924"/>
            <a:ext cx="458013" cy="1173794"/>
            <a:chOff x="575450" y="1259633"/>
            <a:chExt cx="458013" cy="117379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01ECF53-996D-4E97-B327-1BD7B1DA58B4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BA2BF87-CB7A-40A8-989A-9C3FF971838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1E40211E-C19D-4F24-90AA-788893CF7F3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CFD1ECD-BC41-4685-845D-ED397230E38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97EA012-919F-4808-A190-6922E0732DBB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409CB11-5B1A-47B8-AD91-86691BFF193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64C842CC-C50F-4C71-9BDF-FFB999DA0F4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38AE1C7-8020-4570-A070-94DB5BA90F4E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오른쪽 대괄호 42">
              <a:extLst>
                <a:ext uri="{FF2B5EF4-FFF2-40B4-BE49-F238E27FC236}">
                  <a16:creationId xmlns:a16="http://schemas.microsoft.com/office/drawing/2014/main" id="{D187F1B2-0D48-4322-825A-150506021899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24502E5-B626-4D6B-AECB-B52B14AFC0E1}"/>
                </a:ext>
              </a:extLst>
            </p:cNvPr>
            <p:cNvSpPr/>
            <p:nvPr/>
          </p:nvSpPr>
          <p:spPr>
            <a:xfrm>
              <a:off x="952500" y="1721644"/>
              <a:ext cx="80963" cy="36000"/>
            </a:xfrm>
            <a:custGeom>
              <a:avLst/>
              <a:gdLst>
                <a:gd name="connsiteX0" fmla="*/ 0 w 80963"/>
                <a:gd name="connsiteY0" fmla="*/ 0 h 47625"/>
                <a:gd name="connsiteX1" fmla="*/ 38100 w 80963"/>
                <a:gd name="connsiteY1" fmla="*/ 47625 h 47625"/>
                <a:gd name="connsiteX2" fmla="*/ 80963 w 8096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63" h="47625">
                  <a:moveTo>
                    <a:pt x="0" y="0"/>
                  </a:moveTo>
                  <a:lnTo>
                    <a:pt x="38100" y="47625"/>
                  </a:lnTo>
                  <a:lnTo>
                    <a:pt x="80963" y="0"/>
                  </a:lnTo>
                </a:path>
              </a:pathLst>
            </a:custGeom>
            <a:noFill/>
            <a:ln w="19050" cap="rnd">
              <a:solidFill>
                <a:srgbClr val="425165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CFE1DDA6-F2E4-4B31-B5E4-DF0E47325CAB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7DBF0A6-4D6E-44E3-9A08-BA0CB6756777}"/>
              </a:ext>
            </a:extLst>
          </p:cNvPr>
          <p:cNvGrpSpPr/>
          <p:nvPr/>
        </p:nvGrpSpPr>
        <p:grpSpPr>
          <a:xfrm>
            <a:off x="10876659" y="527504"/>
            <a:ext cx="458013" cy="1173794"/>
            <a:chOff x="575450" y="1259633"/>
            <a:chExt cx="458013" cy="117379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B6F83B4-BF4A-4653-80D5-03FE390B1413}"/>
                </a:ext>
              </a:extLst>
            </p:cNvPr>
            <p:cNvGrpSpPr/>
            <p:nvPr/>
          </p:nvGrpSpPr>
          <p:grpSpPr>
            <a:xfrm>
              <a:off x="575451" y="1259633"/>
              <a:ext cx="452319" cy="286109"/>
              <a:chOff x="575451" y="1259633"/>
              <a:chExt cx="452319" cy="286109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D1CBD75-3BD6-49AF-9A7F-8C0CD6CBB5D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F216CEB0-45CC-4199-8EF2-2E2838AD3C1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FA513D9B-A16E-4A22-A824-D1B60C9A50C9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2C15BD0-2EB9-49DA-A7F9-694AD4817F17}"/>
                </a:ext>
              </a:extLst>
            </p:cNvPr>
            <p:cNvGrpSpPr/>
            <p:nvPr/>
          </p:nvGrpSpPr>
          <p:grpSpPr>
            <a:xfrm>
              <a:off x="575450" y="2147318"/>
              <a:ext cx="452319" cy="286109"/>
              <a:chOff x="575451" y="1259633"/>
              <a:chExt cx="452319" cy="286109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1F6A4B5-AF68-41D1-ADE2-C8CCB033ABE6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8185CD21-F8E2-4716-8AFE-0AC5F347CFD2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6B9FCDCD-C767-4E22-92BE-4AF04860EFC6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오른쪽 대괄호 54">
              <a:extLst>
                <a:ext uri="{FF2B5EF4-FFF2-40B4-BE49-F238E27FC236}">
                  <a16:creationId xmlns:a16="http://schemas.microsoft.com/office/drawing/2014/main" id="{95134F67-D082-499A-8243-99C9605ADF92}"/>
                </a:ext>
              </a:extLst>
            </p:cNvPr>
            <p:cNvSpPr/>
            <p:nvPr/>
          </p:nvSpPr>
          <p:spPr>
            <a:xfrm>
              <a:off x="914400" y="1324947"/>
              <a:ext cx="78484" cy="881062"/>
            </a:xfrm>
            <a:prstGeom prst="rightBracket">
              <a:avLst>
                <a:gd name="adj" fmla="val 561300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6463C63E-6430-4E8A-A99E-22193AB2C1F6}"/>
                </a:ext>
              </a:extLst>
            </p:cNvPr>
            <p:cNvSpPr/>
            <p:nvPr/>
          </p:nvSpPr>
          <p:spPr>
            <a:xfrm>
              <a:off x="952500" y="1721644"/>
              <a:ext cx="80963" cy="36000"/>
            </a:xfrm>
            <a:custGeom>
              <a:avLst/>
              <a:gdLst>
                <a:gd name="connsiteX0" fmla="*/ 0 w 80963"/>
                <a:gd name="connsiteY0" fmla="*/ 0 h 47625"/>
                <a:gd name="connsiteX1" fmla="*/ 38100 w 80963"/>
                <a:gd name="connsiteY1" fmla="*/ 47625 h 47625"/>
                <a:gd name="connsiteX2" fmla="*/ 80963 w 8096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63" h="47625">
                  <a:moveTo>
                    <a:pt x="0" y="0"/>
                  </a:moveTo>
                  <a:lnTo>
                    <a:pt x="38100" y="47625"/>
                  </a:lnTo>
                  <a:lnTo>
                    <a:pt x="80963" y="0"/>
                  </a:lnTo>
                </a:path>
              </a:pathLst>
            </a:custGeom>
            <a:noFill/>
            <a:ln w="19050" cap="rnd">
              <a:solidFill>
                <a:srgbClr val="425165"/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오른쪽 대괄호 56">
              <a:extLst>
                <a:ext uri="{FF2B5EF4-FFF2-40B4-BE49-F238E27FC236}">
                  <a16:creationId xmlns:a16="http://schemas.microsoft.com/office/drawing/2014/main" id="{197C1A8C-6770-476F-A058-823CC4879971}"/>
                </a:ext>
              </a:extLst>
            </p:cNvPr>
            <p:cNvSpPr/>
            <p:nvPr/>
          </p:nvSpPr>
          <p:spPr>
            <a:xfrm>
              <a:off x="914400" y="1326808"/>
              <a:ext cx="78484" cy="881062"/>
            </a:xfrm>
            <a:prstGeom prst="rightBracket">
              <a:avLst>
                <a:gd name="adj" fmla="val 561300"/>
              </a:avLst>
            </a:prstGeom>
            <a:ln w="82550" cap="rnd">
              <a:solidFill>
                <a:schemeClr val="tx1">
                  <a:lumMod val="95000"/>
                  <a:lumOff val="5000"/>
                  <a:alpha val="17000"/>
                </a:schemeClr>
              </a:solidFill>
            </a:ln>
            <a:effectLst>
              <a:softEdge rad="317500"/>
            </a:effectLst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4AE95F-09FC-4485-89CF-F1CB0BDEDAAF}"/>
              </a:ext>
            </a:extLst>
          </p:cNvPr>
          <p:cNvSpPr txBox="1"/>
          <p:nvPr/>
        </p:nvSpPr>
        <p:spPr>
          <a:xfrm>
            <a:off x="2295012" y="1619685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Momokji</a:t>
            </a:r>
            <a:r>
              <a:rPr lang="en-US" altLang="ko-KR" b="1" dirty="0"/>
              <a:t> (</a:t>
            </a:r>
            <a:r>
              <a:rPr lang="ko-KR" altLang="en-US" b="1" dirty="0"/>
              <a:t>뭐 먹지</a:t>
            </a:r>
            <a:r>
              <a:rPr lang="en-US" altLang="ko-KR" b="1" dirty="0"/>
              <a:t>?)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날씨 기반 음식 추천 및 음식점 위치 제공 웹 어플리케이션</a:t>
            </a:r>
          </a:p>
        </p:txBody>
      </p:sp>
      <p:pic>
        <p:nvPicPr>
          <p:cNvPr id="2050" name="Picture 2" descr="해물파전 - 우리의식탁 | 프리미엄 감성 레시피로 차려진 맛있는 식탁">
            <a:extLst>
              <a:ext uri="{FF2B5EF4-FFF2-40B4-BE49-F238E27FC236}">
                <a16:creationId xmlns:a16="http://schemas.microsoft.com/office/drawing/2014/main" id="{EAB82F33-8835-4642-AE99-85922F86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59" y="33569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 아이콘 0명에 대한 스톡 벡터 아트 및 기타 이미지 - iStock">
            <a:extLst>
              <a:ext uri="{FF2B5EF4-FFF2-40B4-BE49-F238E27FC236}">
                <a16:creationId xmlns:a16="http://schemas.microsoft.com/office/drawing/2014/main" id="{663DBD1D-333F-4F0C-935D-731E289EC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66" y="337885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07BC3D6-6B87-4918-B537-5EEACF78B2C8}"/>
              </a:ext>
            </a:extLst>
          </p:cNvPr>
          <p:cNvSpPr/>
          <p:nvPr/>
        </p:nvSpPr>
        <p:spPr>
          <a:xfrm>
            <a:off x="5863735" y="4176366"/>
            <a:ext cx="651545" cy="3775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1FAD17E-E16E-4618-A4D9-2B6D90F55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6"/>
    </mc:Choice>
    <mc:Fallback xmlns="">
      <p:transition spd="slow" advTm="1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선정 이유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Motivation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E82F96F-6A68-465A-A409-9459B82CD0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350" b="41556"/>
          <a:stretch/>
        </p:blipFill>
        <p:spPr>
          <a:xfrm>
            <a:off x="990121" y="1634827"/>
            <a:ext cx="3152116" cy="40081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9F399-350B-489A-951B-708168258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3" y="1494235"/>
            <a:ext cx="2664717" cy="4446130"/>
          </a:xfrm>
          <a:prstGeom prst="rect">
            <a:avLst/>
          </a:prstGeom>
        </p:spPr>
      </p:pic>
      <p:sp>
        <p:nvSpPr>
          <p:cNvPr id="17" name="AutoShape 2">
            <a:extLst>
              <a:ext uri="{FF2B5EF4-FFF2-40B4-BE49-F238E27FC236}">
                <a16:creationId xmlns:a16="http://schemas.microsoft.com/office/drawing/2014/main" id="{8EC067B6-E1C7-4D40-83D2-2B971EF58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12A3292E-54AC-4239-923A-D5DFACB1D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00748" y="38053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A024BE27-683B-41AB-B362-ECB09885D8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1C857E3-DC06-45A4-B57B-871FB544DD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43" y="1494174"/>
            <a:ext cx="3093364" cy="4648200"/>
          </a:xfrm>
          <a:prstGeom prst="rect">
            <a:avLst/>
          </a:prstGeom>
        </p:spPr>
      </p:pic>
      <p:pic>
        <p:nvPicPr>
          <p:cNvPr id="1036" name="Picture 12" descr="화이트에 격리 아래로 자신의 스마트 폰을 던지고 화가 젊은 남자, 로열티 무료 사진, 그림, 이미지 그리고 스톡포토그래피. Image  27549415.">
            <a:extLst>
              <a:ext uri="{FF2B5EF4-FFF2-40B4-BE49-F238E27FC236}">
                <a16:creationId xmlns:a16="http://schemas.microsoft.com/office/drawing/2014/main" id="{2B09FBBB-2D30-4833-B664-F61252F9B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72" y="1217191"/>
            <a:ext cx="3349377" cy="50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CE0E3573-6C85-4574-A5F9-0A7DBDC34B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9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87"/>
    </mc:Choice>
    <mc:Fallback xmlns="">
      <p:transition spd="slow" advTm="48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선정 이유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Motivation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8EC067B6-E1C7-4D40-83D2-2B971EF58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12A3292E-54AC-4239-923A-D5DFACB1D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00748" y="38053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A024BE27-683B-41AB-B362-ECB09885D8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5F25C90C-CC45-4478-874F-ACC6AB0A8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1" b="22343"/>
          <a:stretch/>
        </p:blipFill>
        <p:spPr>
          <a:xfrm>
            <a:off x="1048533" y="2826512"/>
            <a:ext cx="3720689" cy="3151930"/>
          </a:xfrm>
          <a:prstGeom prst="rect">
            <a:avLst/>
          </a:prstGeom>
        </p:spPr>
      </p:pic>
      <p:pic>
        <p:nvPicPr>
          <p:cNvPr id="22" name="그림 2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E83CC2B-A240-4A91-B46B-91C605C800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6"/>
          <a:stretch/>
        </p:blipFill>
        <p:spPr>
          <a:xfrm>
            <a:off x="6562131" y="1293250"/>
            <a:ext cx="3922320" cy="468519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2ABACBF-2E3A-4EB7-A7CF-26D4F743DA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8" b="45199"/>
          <a:stretch/>
        </p:blipFill>
        <p:spPr>
          <a:xfrm>
            <a:off x="1098525" y="1293948"/>
            <a:ext cx="5070875" cy="1381489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35365453-997E-4D2E-A321-1B9F1A8CF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5"/>
    </mc:Choice>
    <mc:Fallback xmlns="">
      <p:transition spd="slow" advTm="2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타원 199">
            <a:extLst>
              <a:ext uri="{FF2B5EF4-FFF2-40B4-BE49-F238E27FC236}">
                <a16:creationId xmlns:a16="http://schemas.microsoft.com/office/drawing/2014/main" id="{EE04352C-49ED-4EDE-977C-B9B794B922C2}"/>
              </a:ext>
            </a:extLst>
          </p:cNvPr>
          <p:cNvSpPr/>
          <p:nvPr/>
        </p:nvSpPr>
        <p:spPr>
          <a:xfrm>
            <a:off x="3621688" y="1750294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E21BC44-0EC0-4495-B2F3-5DB8D836D86F}"/>
              </a:ext>
            </a:extLst>
          </p:cNvPr>
          <p:cNvSpPr/>
          <p:nvPr/>
        </p:nvSpPr>
        <p:spPr>
          <a:xfrm>
            <a:off x="3822893" y="1750294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33F34D-DCC3-43F5-B0AB-208A9323B86E}"/>
              </a:ext>
            </a:extLst>
          </p:cNvPr>
          <p:cNvSpPr/>
          <p:nvPr/>
        </p:nvSpPr>
        <p:spPr>
          <a:xfrm>
            <a:off x="8266919" y="1778385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A941087D-822A-401F-AB58-4D11DF4F9C1C}"/>
              </a:ext>
            </a:extLst>
          </p:cNvPr>
          <p:cNvSpPr/>
          <p:nvPr/>
        </p:nvSpPr>
        <p:spPr>
          <a:xfrm>
            <a:off x="8468124" y="1778385"/>
            <a:ext cx="144000" cy="1440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FB70EA8-E97E-4B79-9C05-37C675E9E32D}"/>
              </a:ext>
            </a:extLst>
          </p:cNvPr>
          <p:cNvGrpSpPr/>
          <p:nvPr/>
        </p:nvGrpSpPr>
        <p:grpSpPr>
          <a:xfrm flipH="1" flipV="1">
            <a:off x="8453499" y="1853615"/>
            <a:ext cx="137197" cy="627298"/>
            <a:chOff x="82217" y="872896"/>
            <a:chExt cx="182975" cy="836608"/>
          </a:xfrm>
        </p:grpSpPr>
        <p:sp>
          <p:nvSpPr>
            <p:cNvPr id="154" name="원호 153">
              <a:extLst>
                <a:ext uri="{FF2B5EF4-FFF2-40B4-BE49-F238E27FC236}">
                  <a16:creationId xmlns:a16="http://schemas.microsoft.com/office/drawing/2014/main" id="{FF243C48-E5A3-4032-B751-B745A33296F2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원호 154">
              <a:extLst>
                <a:ext uri="{FF2B5EF4-FFF2-40B4-BE49-F238E27FC236}">
                  <a16:creationId xmlns:a16="http://schemas.microsoft.com/office/drawing/2014/main" id="{6EC99D04-8CAF-49BB-9386-BCC121823C5F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322D994-7B89-4D13-8140-F35C0447D9AF}"/>
              </a:ext>
            </a:extLst>
          </p:cNvPr>
          <p:cNvGrpSpPr/>
          <p:nvPr/>
        </p:nvGrpSpPr>
        <p:grpSpPr>
          <a:xfrm flipH="1" flipV="1">
            <a:off x="8256261" y="1853194"/>
            <a:ext cx="137197" cy="627298"/>
            <a:chOff x="82217" y="872896"/>
            <a:chExt cx="182975" cy="836608"/>
          </a:xfrm>
        </p:grpSpPr>
        <p:sp>
          <p:nvSpPr>
            <p:cNvPr id="157" name="원호 156">
              <a:extLst>
                <a:ext uri="{FF2B5EF4-FFF2-40B4-BE49-F238E27FC236}">
                  <a16:creationId xmlns:a16="http://schemas.microsoft.com/office/drawing/2014/main" id="{2909E82A-A78D-40C0-AADE-4E0E91773BC4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원호 157">
              <a:extLst>
                <a:ext uri="{FF2B5EF4-FFF2-40B4-BE49-F238E27FC236}">
                  <a16:creationId xmlns:a16="http://schemas.microsoft.com/office/drawing/2014/main" id="{D42F714C-9865-4DD7-8FC7-412F5D282285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EBF1150-8B30-4709-A37A-C5E5A2331906}"/>
              </a:ext>
            </a:extLst>
          </p:cNvPr>
          <p:cNvGrpSpPr/>
          <p:nvPr/>
        </p:nvGrpSpPr>
        <p:grpSpPr>
          <a:xfrm flipH="1" flipV="1">
            <a:off x="3815226" y="1828350"/>
            <a:ext cx="137197" cy="627298"/>
            <a:chOff x="82217" y="872896"/>
            <a:chExt cx="182975" cy="836608"/>
          </a:xfrm>
        </p:grpSpPr>
        <p:sp>
          <p:nvSpPr>
            <p:cNvPr id="151" name="원호 150">
              <a:extLst>
                <a:ext uri="{FF2B5EF4-FFF2-40B4-BE49-F238E27FC236}">
                  <a16:creationId xmlns:a16="http://schemas.microsoft.com/office/drawing/2014/main" id="{4B97F84C-F227-48DA-8040-B24943578810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원호 151">
              <a:extLst>
                <a:ext uri="{FF2B5EF4-FFF2-40B4-BE49-F238E27FC236}">
                  <a16:creationId xmlns:a16="http://schemas.microsoft.com/office/drawing/2014/main" id="{D60561E0-DFFD-416C-8AE9-A822FAF0FA96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29CA2C-86C7-4135-B5E8-CA9C8F185362}"/>
              </a:ext>
            </a:extLst>
          </p:cNvPr>
          <p:cNvGrpSpPr/>
          <p:nvPr/>
        </p:nvGrpSpPr>
        <p:grpSpPr>
          <a:xfrm flipH="1" flipV="1">
            <a:off x="3617988" y="1827929"/>
            <a:ext cx="137197" cy="627298"/>
            <a:chOff x="82217" y="872896"/>
            <a:chExt cx="182975" cy="836608"/>
          </a:xfrm>
        </p:grpSpPr>
        <p:sp>
          <p:nvSpPr>
            <p:cNvPr id="3" name="원호 2">
              <a:extLst>
                <a:ext uri="{FF2B5EF4-FFF2-40B4-BE49-F238E27FC236}">
                  <a16:creationId xmlns:a16="http://schemas.microsoft.com/office/drawing/2014/main" id="{F244C86F-009A-4C4B-BEA7-AD8CCA07B60A}"/>
                </a:ext>
              </a:extLst>
            </p:cNvPr>
            <p:cNvSpPr/>
            <p:nvPr/>
          </p:nvSpPr>
          <p:spPr>
            <a:xfrm>
              <a:off x="84945" y="872897"/>
              <a:ext cx="180247" cy="836607"/>
            </a:xfrm>
            <a:prstGeom prst="arc">
              <a:avLst>
                <a:gd name="adj1" fmla="val 16200000"/>
                <a:gd name="adj2" fmla="val 6431121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B42CCB05-1278-42F3-972E-E2C2D18435EC}"/>
                </a:ext>
              </a:extLst>
            </p:cNvPr>
            <p:cNvSpPr/>
            <p:nvPr/>
          </p:nvSpPr>
          <p:spPr>
            <a:xfrm>
              <a:off x="82217" y="872896"/>
              <a:ext cx="180247" cy="836607"/>
            </a:xfrm>
            <a:prstGeom prst="arc">
              <a:avLst>
                <a:gd name="adj1" fmla="val 16200000"/>
                <a:gd name="adj2" fmla="val 6422936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BF7DCC-AA58-477F-8B3E-2DAD25A1D9D8}"/>
              </a:ext>
            </a:extLst>
          </p:cNvPr>
          <p:cNvGrpSpPr/>
          <p:nvPr/>
        </p:nvGrpSpPr>
        <p:grpSpPr>
          <a:xfrm>
            <a:off x="3440738" y="2175334"/>
            <a:ext cx="5344887" cy="3129896"/>
            <a:chOff x="278363" y="1096871"/>
            <a:chExt cx="11635274" cy="5535178"/>
          </a:xfrm>
        </p:grpSpPr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35ED61C-D209-4DF3-BAB1-C9769C5EDC5E}"/>
                </a:ext>
              </a:extLst>
            </p:cNvPr>
            <p:cNvSpPr/>
            <p:nvPr/>
          </p:nvSpPr>
          <p:spPr>
            <a:xfrm>
              <a:off x="278363" y="1215053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6325E575-58E9-4C85-835A-BE58E6681A67}"/>
                </a:ext>
              </a:extLst>
            </p:cNvPr>
            <p:cNvSpPr/>
            <p:nvPr/>
          </p:nvSpPr>
          <p:spPr>
            <a:xfrm>
              <a:off x="278363" y="1175659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위쪽 모서리 64">
              <a:extLst>
                <a:ext uri="{FF2B5EF4-FFF2-40B4-BE49-F238E27FC236}">
                  <a16:creationId xmlns:a16="http://schemas.microsoft.com/office/drawing/2014/main" id="{A35A5871-E90E-441A-99BC-9AB9959DED24}"/>
                </a:ext>
              </a:extLst>
            </p:cNvPr>
            <p:cNvSpPr/>
            <p:nvPr/>
          </p:nvSpPr>
          <p:spPr>
            <a:xfrm>
              <a:off x="278363" y="1136265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213E115E-A8AE-4545-B61E-DBA4F2CDE222}"/>
                </a:ext>
              </a:extLst>
            </p:cNvPr>
            <p:cNvSpPr/>
            <p:nvPr/>
          </p:nvSpPr>
          <p:spPr>
            <a:xfrm>
              <a:off x="278363" y="1096871"/>
              <a:ext cx="11635274" cy="5416996"/>
            </a:xfrm>
            <a:prstGeom prst="round2SameRect">
              <a:avLst>
                <a:gd name="adj1" fmla="val 3601"/>
                <a:gd name="adj2" fmla="val 3827"/>
              </a:avLst>
            </a:prstGeom>
            <a:solidFill>
              <a:schemeClr val="bg1"/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4000" b="1" i="1" kern="0" dirty="0">
                  <a:solidFill>
                    <a:srgbClr val="626474"/>
                  </a:solidFill>
                </a:rPr>
                <a:t>프로젝트 핵심 기능</a:t>
              </a:r>
              <a:endParaRPr lang="en-US" altLang="ko-KR" sz="1050" kern="0" dirty="0">
                <a:solidFill>
                  <a:srgbClr val="626474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CABB93-0078-4CD0-9891-5A7B97FDC02A}"/>
              </a:ext>
            </a:extLst>
          </p:cNvPr>
          <p:cNvGrpSpPr/>
          <p:nvPr/>
        </p:nvGrpSpPr>
        <p:grpSpPr>
          <a:xfrm>
            <a:off x="3440738" y="1853615"/>
            <a:ext cx="527111" cy="798436"/>
            <a:chOff x="3440738" y="1853615"/>
            <a:chExt cx="527111" cy="79843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3440738" y="2408951"/>
              <a:ext cx="339154" cy="243100"/>
              <a:chOff x="575451" y="1221533"/>
              <a:chExt cx="452319" cy="3242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3621657" y="1854330"/>
              <a:ext cx="137197" cy="627298"/>
              <a:chOff x="82217" y="872896"/>
              <a:chExt cx="182975" cy="83660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5DF438F0-12E1-4C72-BF29-42D0B34B4852}"/>
                </a:ext>
              </a:extLst>
            </p:cNvPr>
            <p:cNvGrpSpPr/>
            <p:nvPr/>
          </p:nvGrpSpPr>
          <p:grpSpPr>
            <a:xfrm>
              <a:off x="3628695" y="2408236"/>
              <a:ext cx="339154" cy="243100"/>
              <a:chOff x="575451" y="1221533"/>
              <a:chExt cx="452319" cy="324209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E60A4BBC-4E88-43CC-8EA2-92A581A45DB2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BA6F9883-B919-4F1C-A1B2-EAF4C80F3637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602E4452-8F0C-4C0D-B789-39D315382BF8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98F338AD-4AA8-4B73-8C71-5672140BF746}"/>
                </a:ext>
              </a:extLst>
            </p:cNvPr>
            <p:cNvGrpSpPr/>
            <p:nvPr/>
          </p:nvGrpSpPr>
          <p:grpSpPr>
            <a:xfrm flipV="1">
              <a:off x="3809614" y="1853615"/>
              <a:ext cx="137197" cy="627298"/>
              <a:chOff x="82217" y="872896"/>
              <a:chExt cx="182975" cy="836608"/>
            </a:xfrm>
          </p:grpSpPr>
          <p:sp>
            <p:nvSpPr>
              <p:cNvPr id="148" name="원호 147">
                <a:extLst>
                  <a:ext uri="{FF2B5EF4-FFF2-40B4-BE49-F238E27FC236}">
                    <a16:creationId xmlns:a16="http://schemas.microsoft.com/office/drawing/2014/main" id="{987B73FD-1C19-4F2B-8E3C-8C8FEECA03CB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원호 148">
                <a:extLst>
                  <a:ext uri="{FF2B5EF4-FFF2-40B4-BE49-F238E27FC236}">
                    <a16:creationId xmlns:a16="http://schemas.microsoft.com/office/drawing/2014/main" id="{5DA03CB6-6915-412E-8EC6-1D63AF8B0D1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3AEE9F-F541-4BFD-9ABA-D12CBE68A64A}"/>
              </a:ext>
            </a:extLst>
          </p:cNvPr>
          <p:cNvGrpSpPr/>
          <p:nvPr/>
        </p:nvGrpSpPr>
        <p:grpSpPr>
          <a:xfrm>
            <a:off x="8079011" y="1878880"/>
            <a:ext cx="527111" cy="798436"/>
            <a:chOff x="8079011" y="1878880"/>
            <a:chExt cx="527111" cy="798436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43802F94-BA71-4EC1-84BF-6AB4CD965FE3}"/>
                </a:ext>
              </a:extLst>
            </p:cNvPr>
            <p:cNvGrpSpPr/>
            <p:nvPr/>
          </p:nvGrpSpPr>
          <p:grpSpPr>
            <a:xfrm>
              <a:off x="8079011" y="2434216"/>
              <a:ext cx="339154" cy="243100"/>
              <a:chOff x="575451" y="1221533"/>
              <a:chExt cx="452319" cy="324209"/>
            </a:xfrm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058C2C56-0058-46BA-B24F-1ADF9AB71E73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사각형: 둥근 모서리 160">
                <a:extLst>
                  <a:ext uri="{FF2B5EF4-FFF2-40B4-BE49-F238E27FC236}">
                    <a16:creationId xmlns:a16="http://schemas.microsoft.com/office/drawing/2014/main" id="{618CC820-E237-428D-99A1-640CF828A56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7300CDAE-B4D9-485B-A0E5-15042024AB96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7131666-7991-4C6B-8C6B-DCF7CD4E0A05}"/>
                </a:ext>
              </a:extLst>
            </p:cNvPr>
            <p:cNvGrpSpPr/>
            <p:nvPr/>
          </p:nvGrpSpPr>
          <p:grpSpPr>
            <a:xfrm flipV="1">
              <a:off x="8259930" y="1879595"/>
              <a:ext cx="137197" cy="627298"/>
              <a:chOff x="82217" y="872896"/>
              <a:chExt cx="182975" cy="836608"/>
            </a:xfrm>
          </p:grpSpPr>
          <p:sp>
            <p:nvSpPr>
              <p:cNvPr id="164" name="원호 163">
                <a:extLst>
                  <a:ext uri="{FF2B5EF4-FFF2-40B4-BE49-F238E27FC236}">
                    <a16:creationId xmlns:a16="http://schemas.microsoft.com/office/drawing/2014/main" id="{0717A3E6-ABEB-4FC7-A7AF-BB1B0877E201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원호 164">
                <a:extLst>
                  <a:ext uri="{FF2B5EF4-FFF2-40B4-BE49-F238E27FC236}">
                    <a16:creationId xmlns:a16="http://schemas.microsoft.com/office/drawing/2014/main" id="{F0743134-E4E2-430C-9BDF-B0920B25DE3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B238971-29BB-41E1-8F6A-3C5FA6D8761D}"/>
                </a:ext>
              </a:extLst>
            </p:cNvPr>
            <p:cNvGrpSpPr/>
            <p:nvPr/>
          </p:nvGrpSpPr>
          <p:grpSpPr>
            <a:xfrm>
              <a:off x="8266968" y="2433501"/>
              <a:ext cx="339154" cy="243100"/>
              <a:chOff x="575451" y="1221533"/>
              <a:chExt cx="452319" cy="324209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DBD5E7C-E8A8-4DFF-81BE-3167F0C14F7B}"/>
                  </a:ext>
                </a:extLst>
              </p:cNvPr>
              <p:cNvSpPr/>
              <p:nvPr/>
            </p:nvSpPr>
            <p:spPr>
              <a:xfrm>
                <a:off x="817332" y="1221533"/>
                <a:ext cx="192048" cy="192046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4AAD299B-9300-46AE-87CC-B43B2C3B6C02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DFFDE18C-02EA-4C61-8A29-07EA9F62BE17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05F5A9C0-2784-4010-84D7-8EF098AC191D}"/>
                </a:ext>
              </a:extLst>
            </p:cNvPr>
            <p:cNvGrpSpPr/>
            <p:nvPr/>
          </p:nvGrpSpPr>
          <p:grpSpPr>
            <a:xfrm flipV="1">
              <a:off x="8447887" y="1878880"/>
              <a:ext cx="137197" cy="627298"/>
              <a:chOff x="82217" y="872896"/>
              <a:chExt cx="182975" cy="836608"/>
            </a:xfrm>
          </p:grpSpPr>
          <p:sp>
            <p:nvSpPr>
              <p:cNvPr id="171" name="원호 170">
                <a:extLst>
                  <a:ext uri="{FF2B5EF4-FFF2-40B4-BE49-F238E27FC236}">
                    <a16:creationId xmlns:a16="http://schemas.microsoft.com/office/drawing/2014/main" id="{A87841CE-3658-4495-A0E7-33F5E3892034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원호 171">
                <a:extLst>
                  <a:ext uri="{FF2B5EF4-FFF2-40B4-BE49-F238E27FC236}">
                    <a16:creationId xmlns:a16="http://schemas.microsoft.com/office/drawing/2014/main" id="{B4FD2CFA-7405-4E93-B2F2-35F68F8B946D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02" name="자유형: 도형 201">
            <a:extLst>
              <a:ext uri="{FF2B5EF4-FFF2-40B4-BE49-F238E27FC236}">
                <a16:creationId xmlns:a16="http://schemas.microsoft.com/office/drawing/2014/main" id="{B5C914AF-1DC3-415E-B9D1-A371C08157EC}"/>
              </a:ext>
            </a:extLst>
          </p:cNvPr>
          <p:cNvSpPr/>
          <p:nvPr/>
        </p:nvSpPr>
        <p:spPr>
          <a:xfrm>
            <a:off x="3433081" y="1193434"/>
            <a:ext cx="5344887" cy="861213"/>
          </a:xfrm>
          <a:custGeom>
            <a:avLst/>
            <a:gdLst>
              <a:gd name="connsiteX0" fmla="*/ 5107227 w 5344887"/>
              <a:gd name="connsiteY0" fmla="*/ 587064 h 861213"/>
              <a:gd name="connsiteX1" fmla="*/ 5035227 w 5344887"/>
              <a:gd name="connsiteY1" fmla="*/ 659065 h 861213"/>
              <a:gd name="connsiteX2" fmla="*/ 5079201 w 5344887"/>
              <a:gd name="connsiteY2" fmla="*/ 725408 h 861213"/>
              <a:gd name="connsiteX3" fmla="*/ 5091024 w 5344887"/>
              <a:gd name="connsiteY3" fmla="*/ 727795 h 861213"/>
              <a:gd name="connsiteX4" fmla="*/ 5091156 w 5344887"/>
              <a:gd name="connsiteY4" fmla="*/ 733423 h 861213"/>
              <a:gd name="connsiteX5" fmla="*/ 5109412 w 5344887"/>
              <a:gd name="connsiteY5" fmla="*/ 818355 h 861213"/>
              <a:gd name="connsiteX6" fmla="*/ 5151481 w 5344887"/>
              <a:gd name="connsiteY6" fmla="*/ 838198 h 861213"/>
              <a:gd name="connsiteX7" fmla="*/ 5190375 w 5344887"/>
              <a:gd name="connsiteY7" fmla="*/ 806448 h 861213"/>
              <a:gd name="connsiteX8" fmla="*/ 5173390 w 5344887"/>
              <a:gd name="connsiteY8" fmla="*/ 709487 h 861213"/>
              <a:gd name="connsiteX9" fmla="*/ 5166990 w 5344887"/>
              <a:gd name="connsiteY9" fmla="*/ 688609 h 861213"/>
              <a:gd name="connsiteX10" fmla="*/ 5179227 w 5344887"/>
              <a:gd name="connsiteY10" fmla="*/ 659065 h 861213"/>
              <a:gd name="connsiteX11" fmla="*/ 5107227 w 5344887"/>
              <a:gd name="connsiteY11" fmla="*/ 587064 h 861213"/>
              <a:gd name="connsiteX12" fmla="*/ 4906022 w 5344887"/>
              <a:gd name="connsiteY12" fmla="*/ 587064 h 861213"/>
              <a:gd name="connsiteX13" fmla="*/ 4834022 w 5344887"/>
              <a:gd name="connsiteY13" fmla="*/ 659065 h 861213"/>
              <a:gd name="connsiteX14" fmla="*/ 4877996 w 5344887"/>
              <a:gd name="connsiteY14" fmla="*/ 725408 h 861213"/>
              <a:gd name="connsiteX15" fmla="*/ 4890554 w 5344887"/>
              <a:gd name="connsiteY15" fmla="*/ 727943 h 861213"/>
              <a:gd name="connsiteX16" fmla="*/ 4890617 w 5344887"/>
              <a:gd name="connsiteY16" fmla="*/ 730615 h 861213"/>
              <a:gd name="connsiteX17" fmla="*/ 4908873 w 5344887"/>
              <a:gd name="connsiteY17" fmla="*/ 815547 h 861213"/>
              <a:gd name="connsiteX18" fmla="*/ 4950942 w 5344887"/>
              <a:gd name="connsiteY18" fmla="*/ 835390 h 861213"/>
              <a:gd name="connsiteX19" fmla="*/ 4989836 w 5344887"/>
              <a:gd name="connsiteY19" fmla="*/ 803640 h 861213"/>
              <a:gd name="connsiteX20" fmla="*/ 4972851 w 5344887"/>
              <a:gd name="connsiteY20" fmla="*/ 706679 h 861213"/>
              <a:gd name="connsiteX21" fmla="*/ 4966662 w 5344887"/>
              <a:gd name="connsiteY21" fmla="*/ 686491 h 861213"/>
              <a:gd name="connsiteX22" fmla="*/ 4978022 w 5344887"/>
              <a:gd name="connsiteY22" fmla="*/ 659065 h 861213"/>
              <a:gd name="connsiteX23" fmla="*/ 4906022 w 5344887"/>
              <a:gd name="connsiteY23" fmla="*/ 587064 h 861213"/>
              <a:gd name="connsiteX24" fmla="*/ 465777 w 5344887"/>
              <a:gd name="connsiteY24" fmla="*/ 559145 h 861213"/>
              <a:gd name="connsiteX25" fmla="*/ 393777 w 5344887"/>
              <a:gd name="connsiteY25" fmla="*/ 631146 h 861213"/>
              <a:gd name="connsiteX26" fmla="*/ 437751 w 5344887"/>
              <a:gd name="connsiteY26" fmla="*/ 697489 h 861213"/>
              <a:gd name="connsiteX27" fmla="*/ 449517 w 5344887"/>
              <a:gd name="connsiteY27" fmla="*/ 699864 h 861213"/>
              <a:gd name="connsiteX28" fmla="*/ 449706 w 5344887"/>
              <a:gd name="connsiteY28" fmla="*/ 707885 h 861213"/>
              <a:gd name="connsiteX29" fmla="*/ 467962 w 5344887"/>
              <a:gd name="connsiteY29" fmla="*/ 792817 h 861213"/>
              <a:gd name="connsiteX30" fmla="*/ 510031 w 5344887"/>
              <a:gd name="connsiteY30" fmla="*/ 812660 h 861213"/>
              <a:gd name="connsiteX31" fmla="*/ 548925 w 5344887"/>
              <a:gd name="connsiteY31" fmla="*/ 780910 h 861213"/>
              <a:gd name="connsiteX32" fmla="*/ 531940 w 5344887"/>
              <a:gd name="connsiteY32" fmla="*/ 683949 h 861213"/>
              <a:gd name="connsiteX33" fmla="*/ 525120 w 5344887"/>
              <a:gd name="connsiteY33" fmla="*/ 661703 h 861213"/>
              <a:gd name="connsiteX34" fmla="*/ 537777 w 5344887"/>
              <a:gd name="connsiteY34" fmla="*/ 631146 h 861213"/>
              <a:gd name="connsiteX35" fmla="*/ 465777 w 5344887"/>
              <a:gd name="connsiteY35" fmla="*/ 559145 h 861213"/>
              <a:gd name="connsiteX36" fmla="*/ 264572 w 5344887"/>
              <a:gd name="connsiteY36" fmla="*/ 559145 h 861213"/>
              <a:gd name="connsiteX37" fmla="*/ 192572 w 5344887"/>
              <a:gd name="connsiteY37" fmla="*/ 631146 h 861213"/>
              <a:gd name="connsiteX38" fmla="*/ 236546 w 5344887"/>
              <a:gd name="connsiteY38" fmla="*/ 697489 h 861213"/>
              <a:gd name="connsiteX39" fmla="*/ 253833 w 5344887"/>
              <a:gd name="connsiteY39" fmla="*/ 700979 h 861213"/>
              <a:gd name="connsiteX40" fmla="*/ 253929 w 5344887"/>
              <a:gd name="connsiteY40" fmla="*/ 705077 h 861213"/>
              <a:gd name="connsiteX41" fmla="*/ 272185 w 5344887"/>
              <a:gd name="connsiteY41" fmla="*/ 790009 h 861213"/>
              <a:gd name="connsiteX42" fmla="*/ 314254 w 5344887"/>
              <a:gd name="connsiteY42" fmla="*/ 809852 h 861213"/>
              <a:gd name="connsiteX43" fmla="*/ 353148 w 5344887"/>
              <a:gd name="connsiteY43" fmla="*/ 778102 h 861213"/>
              <a:gd name="connsiteX44" fmla="*/ 336163 w 5344887"/>
              <a:gd name="connsiteY44" fmla="*/ 681141 h 861213"/>
              <a:gd name="connsiteX45" fmla="*/ 327529 w 5344887"/>
              <a:gd name="connsiteY45" fmla="*/ 652978 h 861213"/>
              <a:gd name="connsiteX46" fmla="*/ 336572 w 5344887"/>
              <a:gd name="connsiteY46" fmla="*/ 631146 h 861213"/>
              <a:gd name="connsiteX47" fmla="*/ 264572 w 5344887"/>
              <a:gd name="connsiteY47" fmla="*/ 559145 h 861213"/>
              <a:gd name="connsiteX48" fmla="*/ 134013 w 5344887"/>
              <a:gd name="connsiteY48" fmla="*/ 0 h 861213"/>
              <a:gd name="connsiteX49" fmla="*/ 5210874 w 5344887"/>
              <a:gd name="connsiteY49" fmla="*/ 0 h 861213"/>
              <a:gd name="connsiteX50" fmla="*/ 5344887 w 5344887"/>
              <a:gd name="connsiteY50" fmla="*/ 134013 h 861213"/>
              <a:gd name="connsiteX51" fmla="*/ 5344887 w 5344887"/>
              <a:gd name="connsiteY51" fmla="*/ 727200 h 861213"/>
              <a:gd name="connsiteX52" fmla="*/ 5210874 w 5344887"/>
              <a:gd name="connsiteY52" fmla="*/ 861213 h 861213"/>
              <a:gd name="connsiteX53" fmla="*/ 134013 w 5344887"/>
              <a:gd name="connsiteY53" fmla="*/ 861213 h 861213"/>
              <a:gd name="connsiteX54" fmla="*/ 0 w 5344887"/>
              <a:gd name="connsiteY54" fmla="*/ 727200 h 861213"/>
              <a:gd name="connsiteX55" fmla="*/ 0 w 5344887"/>
              <a:gd name="connsiteY55" fmla="*/ 134013 h 861213"/>
              <a:gd name="connsiteX56" fmla="*/ 134013 w 5344887"/>
              <a:gd name="connsiteY56" fmla="*/ 0 h 86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344887" h="861213">
                <a:moveTo>
                  <a:pt x="5107227" y="587064"/>
                </a:moveTo>
                <a:cubicBezTo>
                  <a:pt x="5067462" y="587064"/>
                  <a:pt x="5035227" y="619300"/>
                  <a:pt x="5035227" y="659065"/>
                </a:cubicBezTo>
                <a:cubicBezTo>
                  <a:pt x="5035227" y="688889"/>
                  <a:pt x="5053359" y="714477"/>
                  <a:pt x="5079201" y="725408"/>
                </a:cubicBezTo>
                <a:lnTo>
                  <a:pt x="5091024" y="727795"/>
                </a:lnTo>
                <a:lnTo>
                  <a:pt x="5091156" y="733423"/>
                </a:lnTo>
                <a:cubicBezTo>
                  <a:pt x="5094463" y="758823"/>
                  <a:pt x="5099358" y="800893"/>
                  <a:pt x="5109412" y="818355"/>
                </a:cubicBezTo>
                <a:cubicBezTo>
                  <a:pt x="5119466" y="835817"/>
                  <a:pt x="5141956" y="842961"/>
                  <a:pt x="5151481" y="838198"/>
                </a:cubicBezTo>
                <a:cubicBezTo>
                  <a:pt x="5161006" y="833435"/>
                  <a:pt x="5186142" y="827615"/>
                  <a:pt x="5190375" y="806448"/>
                </a:cubicBezTo>
                <a:cubicBezTo>
                  <a:pt x="5193550" y="790573"/>
                  <a:pt x="5183256" y="744635"/>
                  <a:pt x="5173390" y="709487"/>
                </a:cubicBezTo>
                <a:lnTo>
                  <a:pt x="5166990" y="688609"/>
                </a:lnTo>
                <a:lnTo>
                  <a:pt x="5179227" y="659065"/>
                </a:lnTo>
                <a:cubicBezTo>
                  <a:pt x="5179227" y="619300"/>
                  <a:pt x="5146992" y="587064"/>
                  <a:pt x="5107227" y="587064"/>
                </a:cubicBezTo>
                <a:close/>
                <a:moveTo>
                  <a:pt x="4906022" y="587064"/>
                </a:moveTo>
                <a:cubicBezTo>
                  <a:pt x="4866257" y="587064"/>
                  <a:pt x="4834022" y="619300"/>
                  <a:pt x="4834022" y="659065"/>
                </a:cubicBezTo>
                <a:cubicBezTo>
                  <a:pt x="4834022" y="688889"/>
                  <a:pt x="4852154" y="714477"/>
                  <a:pt x="4877996" y="725408"/>
                </a:cubicBezTo>
                <a:lnTo>
                  <a:pt x="4890554" y="727943"/>
                </a:lnTo>
                <a:lnTo>
                  <a:pt x="4890617" y="730615"/>
                </a:lnTo>
                <a:cubicBezTo>
                  <a:pt x="4893924" y="756015"/>
                  <a:pt x="4898819" y="798085"/>
                  <a:pt x="4908873" y="815547"/>
                </a:cubicBezTo>
                <a:cubicBezTo>
                  <a:pt x="4918927" y="833009"/>
                  <a:pt x="4941417" y="840153"/>
                  <a:pt x="4950942" y="835390"/>
                </a:cubicBezTo>
                <a:cubicBezTo>
                  <a:pt x="4960467" y="830627"/>
                  <a:pt x="4985603" y="824807"/>
                  <a:pt x="4989836" y="803640"/>
                </a:cubicBezTo>
                <a:cubicBezTo>
                  <a:pt x="4993011" y="787765"/>
                  <a:pt x="4982717" y="741827"/>
                  <a:pt x="4972851" y="706679"/>
                </a:cubicBezTo>
                <a:lnTo>
                  <a:pt x="4966662" y="686491"/>
                </a:lnTo>
                <a:lnTo>
                  <a:pt x="4978022" y="659065"/>
                </a:lnTo>
                <a:cubicBezTo>
                  <a:pt x="4978022" y="619300"/>
                  <a:pt x="4945787" y="587064"/>
                  <a:pt x="4906022" y="587064"/>
                </a:cubicBezTo>
                <a:close/>
                <a:moveTo>
                  <a:pt x="465777" y="559145"/>
                </a:moveTo>
                <a:cubicBezTo>
                  <a:pt x="426012" y="559145"/>
                  <a:pt x="393777" y="591381"/>
                  <a:pt x="393777" y="631146"/>
                </a:cubicBezTo>
                <a:cubicBezTo>
                  <a:pt x="393777" y="660970"/>
                  <a:pt x="411909" y="686559"/>
                  <a:pt x="437751" y="697489"/>
                </a:cubicBezTo>
                <a:lnTo>
                  <a:pt x="449517" y="699864"/>
                </a:lnTo>
                <a:lnTo>
                  <a:pt x="449706" y="707885"/>
                </a:lnTo>
                <a:cubicBezTo>
                  <a:pt x="453013" y="733285"/>
                  <a:pt x="457908" y="775355"/>
                  <a:pt x="467962" y="792817"/>
                </a:cubicBezTo>
                <a:cubicBezTo>
                  <a:pt x="478016" y="810279"/>
                  <a:pt x="500506" y="817423"/>
                  <a:pt x="510031" y="812660"/>
                </a:cubicBezTo>
                <a:cubicBezTo>
                  <a:pt x="519556" y="807897"/>
                  <a:pt x="544692" y="802077"/>
                  <a:pt x="548925" y="780910"/>
                </a:cubicBezTo>
                <a:cubicBezTo>
                  <a:pt x="552100" y="765035"/>
                  <a:pt x="541806" y="719097"/>
                  <a:pt x="531940" y="683949"/>
                </a:cubicBezTo>
                <a:lnTo>
                  <a:pt x="525120" y="661703"/>
                </a:lnTo>
                <a:lnTo>
                  <a:pt x="537777" y="631146"/>
                </a:lnTo>
                <a:cubicBezTo>
                  <a:pt x="537777" y="591381"/>
                  <a:pt x="505542" y="559145"/>
                  <a:pt x="465777" y="559145"/>
                </a:cubicBezTo>
                <a:close/>
                <a:moveTo>
                  <a:pt x="264572" y="559145"/>
                </a:moveTo>
                <a:cubicBezTo>
                  <a:pt x="224807" y="559145"/>
                  <a:pt x="192572" y="591381"/>
                  <a:pt x="192572" y="631146"/>
                </a:cubicBezTo>
                <a:cubicBezTo>
                  <a:pt x="192572" y="660970"/>
                  <a:pt x="210704" y="686559"/>
                  <a:pt x="236546" y="697489"/>
                </a:cubicBezTo>
                <a:lnTo>
                  <a:pt x="253833" y="700979"/>
                </a:lnTo>
                <a:lnTo>
                  <a:pt x="253929" y="705077"/>
                </a:lnTo>
                <a:cubicBezTo>
                  <a:pt x="257236" y="730477"/>
                  <a:pt x="262131" y="772547"/>
                  <a:pt x="272185" y="790009"/>
                </a:cubicBezTo>
                <a:cubicBezTo>
                  <a:pt x="282239" y="807471"/>
                  <a:pt x="304729" y="814615"/>
                  <a:pt x="314254" y="809852"/>
                </a:cubicBezTo>
                <a:cubicBezTo>
                  <a:pt x="323779" y="805089"/>
                  <a:pt x="348915" y="799269"/>
                  <a:pt x="353148" y="778102"/>
                </a:cubicBezTo>
                <a:cubicBezTo>
                  <a:pt x="356323" y="762227"/>
                  <a:pt x="346029" y="716289"/>
                  <a:pt x="336163" y="681141"/>
                </a:cubicBezTo>
                <a:lnTo>
                  <a:pt x="327529" y="652978"/>
                </a:lnTo>
                <a:lnTo>
                  <a:pt x="336572" y="631146"/>
                </a:lnTo>
                <a:cubicBezTo>
                  <a:pt x="336572" y="591381"/>
                  <a:pt x="304337" y="559145"/>
                  <a:pt x="264572" y="559145"/>
                </a:cubicBezTo>
                <a:close/>
                <a:moveTo>
                  <a:pt x="134013" y="0"/>
                </a:moveTo>
                <a:lnTo>
                  <a:pt x="5210874" y="0"/>
                </a:lnTo>
                <a:cubicBezTo>
                  <a:pt x="5284887" y="0"/>
                  <a:pt x="5344887" y="60000"/>
                  <a:pt x="5344887" y="134013"/>
                </a:cubicBezTo>
                <a:lnTo>
                  <a:pt x="5344887" y="727200"/>
                </a:lnTo>
                <a:cubicBezTo>
                  <a:pt x="5344887" y="801213"/>
                  <a:pt x="5284887" y="861213"/>
                  <a:pt x="5210874" y="861213"/>
                </a:cubicBezTo>
                <a:lnTo>
                  <a:pt x="134013" y="861213"/>
                </a:lnTo>
                <a:cubicBezTo>
                  <a:pt x="60000" y="861213"/>
                  <a:pt x="0" y="801213"/>
                  <a:pt x="0" y="727200"/>
                </a:cubicBezTo>
                <a:lnTo>
                  <a:pt x="0" y="134013"/>
                </a:lnTo>
                <a:cubicBezTo>
                  <a:pt x="0" y="60000"/>
                  <a:pt x="60000" y="0"/>
                  <a:pt x="1340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ko-KR" sz="1100" b="1" i="1" kern="0" dirty="0" err="1">
                <a:solidFill>
                  <a:srgbClr val="626474"/>
                </a:solidFill>
              </a:rPr>
              <a:t>Momokji</a:t>
            </a:r>
            <a:endParaRPr lang="ko-KR" altLang="en-US" sz="1100" dirty="0">
              <a:solidFill>
                <a:srgbClr val="626474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B4E6237-2996-4AC5-9144-27C25D6FEFCF}"/>
              </a:ext>
            </a:extLst>
          </p:cNvPr>
          <p:cNvGrpSpPr/>
          <p:nvPr/>
        </p:nvGrpSpPr>
        <p:grpSpPr>
          <a:xfrm>
            <a:off x="3158788" y="913754"/>
            <a:ext cx="568234" cy="568234"/>
            <a:chOff x="2843661" y="4006113"/>
            <a:chExt cx="514036" cy="514036"/>
          </a:xfrm>
          <a:effectLst>
            <a:outerShdw blurRad="177800" dist="101600" dir="2700000" sx="87000" sy="87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1FCB6AF-0BF8-4D56-BDF0-30CFFC2DA745}"/>
                </a:ext>
              </a:extLst>
            </p:cNvPr>
            <p:cNvSpPr/>
            <p:nvPr/>
          </p:nvSpPr>
          <p:spPr>
            <a:xfrm>
              <a:off x="284366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033F34C-ACBA-40FB-B263-E1174CC36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064" y="4106440"/>
              <a:ext cx="313381" cy="313381"/>
            </a:xfrm>
            <a:prstGeom prst="rect">
              <a:avLst/>
            </a:prstGeom>
          </p:spPr>
        </p:pic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43D8212-C34F-40FF-90E5-635A4AD37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6"/>
    </mc:Choice>
    <mc:Fallback xmlns="">
      <p:transition spd="slow" advTm="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핵심 기능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Functionality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D37B275-A050-427C-80B0-25C1F89300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23" y="1359106"/>
            <a:ext cx="3606766" cy="3940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E531A3-686C-4E04-8BA9-269951104B85}"/>
              </a:ext>
            </a:extLst>
          </p:cNvPr>
          <p:cNvSpPr txBox="1"/>
          <p:nvPr/>
        </p:nvSpPr>
        <p:spPr>
          <a:xfrm>
            <a:off x="3691099" y="5554773"/>
            <a:ext cx="480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5C5C5C"/>
                </a:solidFill>
                <a:latin typeface="Source Sans Pro" panose="020B0503030403020204" pitchFamily="34" charset="0"/>
              </a:rPr>
              <a:t>검색 기준 위치 </a:t>
            </a:r>
            <a:r>
              <a:rPr lang="en-US" altLang="ko-KR" b="1" dirty="0">
                <a:solidFill>
                  <a:srgbClr val="5C5C5C"/>
                </a:solidFill>
                <a:latin typeface="Source Sans Pro" panose="020B0503030403020204" pitchFamily="34" charset="0"/>
              </a:rPr>
              <a:t>– </a:t>
            </a:r>
            <a:r>
              <a:rPr lang="ko-KR" altLang="en-US" b="1" dirty="0">
                <a:solidFill>
                  <a:srgbClr val="5C5C5C"/>
                </a:solidFill>
                <a:latin typeface="Source Sans Pro" panose="020B0503030403020204" pitchFamily="34" charset="0"/>
              </a:rPr>
              <a:t>사용자 선택</a:t>
            </a:r>
            <a:endParaRPr lang="en-US" altLang="ko-KR" b="1" i="0" dirty="0">
              <a:solidFill>
                <a:srgbClr val="5C5C5C"/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주소 입력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/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현재 위치 중 선택할 수 있음</a:t>
            </a:r>
          </a:p>
          <a:p>
            <a:endParaRPr lang="ko-KR" altLang="en-US" dirty="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A61C80E7-5337-4CDB-ABC8-25EB78D0F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8"/>
    </mc:Choice>
    <mc:Fallback xmlns="">
      <p:transition spd="slow" advTm="2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핵심 기능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Functionality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36385AF2-D971-40A9-A7F1-69BEDA365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3" y="1161712"/>
            <a:ext cx="3769812" cy="4287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C07DE0-B035-4002-9878-DEDCD2CB1A0C}"/>
              </a:ext>
            </a:extLst>
          </p:cNvPr>
          <p:cNvSpPr txBox="1"/>
          <p:nvPr/>
        </p:nvSpPr>
        <p:spPr>
          <a:xfrm>
            <a:off x="2920888" y="5575825"/>
            <a:ext cx="619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날씨와 계절에 맞는 음식 추천</a:t>
            </a:r>
            <a:endParaRPr lang="en-US" altLang="ko-KR" b="1" i="0" dirty="0">
              <a:solidFill>
                <a:srgbClr val="5C5C5C"/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음식점의 위치를 맵 마커로 표시</a:t>
            </a:r>
          </a:p>
          <a:p>
            <a:pPr algn="ctr"/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D2BF7D6-FD4C-4A4B-9B1D-2D0E8C196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8"/>
    </mc:Choice>
    <mc:Fallback xmlns="">
      <p:transition spd="slow" advTm="25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핵심 기능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Functionality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30" name="그림 129" descr="지도이(가) 표시된 사진&#10;&#10;자동 생성된 설명">
            <a:extLst>
              <a:ext uri="{FF2B5EF4-FFF2-40B4-BE49-F238E27FC236}">
                <a16:creationId xmlns:a16="http://schemas.microsoft.com/office/drawing/2014/main" id="{F2380F94-75B6-486D-A24A-2C6393586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2" y="1604641"/>
            <a:ext cx="3756779" cy="4157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EEE7A-ED89-4DBB-B193-30E77DF12DA5}"/>
              </a:ext>
            </a:extLst>
          </p:cNvPr>
          <p:cNvSpPr txBox="1"/>
          <p:nvPr/>
        </p:nvSpPr>
        <p:spPr>
          <a:xfrm>
            <a:off x="-415493" y="5802023"/>
            <a:ext cx="533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마커 클릭 시</a:t>
            </a:r>
            <a:endParaRPr lang="en-US" altLang="ko-KR" b="1" i="0" dirty="0">
              <a:solidFill>
                <a:srgbClr val="5C5C5C"/>
              </a:solidFill>
              <a:effectLst/>
              <a:latin typeface="Source Sans Pro" panose="020B0503030403020204" pitchFamily="34" charset="0"/>
            </a:endParaRPr>
          </a:p>
          <a:p>
            <a:pPr algn="ctr"/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음식점에 관한 더 자세한 정보 제공</a:t>
            </a:r>
          </a:p>
          <a:p>
            <a:pPr algn="ctr"/>
            <a:endParaRPr lang="ko-KR" altLang="en-US" dirty="0"/>
          </a:p>
        </p:txBody>
      </p:sp>
      <p:pic>
        <p:nvPicPr>
          <p:cNvPr id="131" name="그림 130" descr="지도이(가) 표시된 사진&#10;&#10;자동 생성된 설명">
            <a:extLst>
              <a:ext uri="{FF2B5EF4-FFF2-40B4-BE49-F238E27FC236}">
                <a16:creationId xmlns:a16="http://schemas.microsoft.com/office/drawing/2014/main" id="{CB8DBA17-768A-43B5-832B-35591A1EF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89" y="1489034"/>
            <a:ext cx="3941154" cy="447118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9C60665D-6AD4-406E-B758-DDAAF9CBECB4}"/>
              </a:ext>
            </a:extLst>
          </p:cNvPr>
          <p:cNvSpPr txBox="1"/>
          <p:nvPr/>
        </p:nvSpPr>
        <p:spPr>
          <a:xfrm>
            <a:off x="3761356" y="6130219"/>
            <a:ext cx="496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'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네이버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길찾기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'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바로가기 링크 제공</a:t>
            </a:r>
          </a:p>
          <a:p>
            <a:endParaRPr lang="ko-KR" altLang="en-US" dirty="0"/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8B13C06A-1367-4AA0-B3C3-46A4C32E5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" b="12969"/>
          <a:stretch/>
        </p:blipFill>
        <p:spPr>
          <a:xfrm>
            <a:off x="8696161" y="1853160"/>
            <a:ext cx="2790505" cy="4026435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267C74D2-0AD5-4733-9009-297A1B991DB6}"/>
              </a:ext>
            </a:extLst>
          </p:cNvPr>
          <p:cNvSpPr txBox="1"/>
          <p:nvPr/>
        </p:nvSpPr>
        <p:spPr>
          <a:xfrm>
            <a:off x="7847102" y="6116412"/>
            <a:ext cx="454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0" dirty="0">
                <a:solidFill>
                  <a:srgbClr val="5C5C5C"/>
                </a:solidFill>
                <a:effectLst/>
                <a:latin typeface="Source Sans Pro" panose="020B0503030403020204" pitchFamily="34" charset="0"/>
              </a:rPr>
              <a:t>카카오톡 메시지 전송 기능</a:t>
            </a:r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8FBAD28F-BE18-49FE-A590-86CB0B068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4"/>
    </mc:Choice>
    <mc:Fallback xmlns="">
      <p:transition spd="slow" advTm="3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11396543" y="674178"/>
            <a:ext cx="181934" cy="836607"/>
            <a:chOff x="574805" y="592384"/>
            <a:chExt cx="181934" cy="836607"/>
          </a:xfrm>
        </p:grpSpPr>
        <p:sp>
          <p:nvSpPr>
            <p:cNvPr id="165" name="원호 164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원호 165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11117143" y="642428"/>
            <a:ext cx="181934" cy="836607"/>
            <a:chOff x="574805" y="592384"/>
            <a:chExt cx="181934" cy="836607"/>
          </a:xfrm>
        </p:grpSpPr>
        <p:sp>
          <p:nvSpPr>
            <p:cNvPr id="162" name="원호 161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원호 162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844062" y="668082"/>
            <a:ext cx="181934" cy="836607"/>
            <a:chOff x="574805" y="592384"/>
            <a:chExt cx="181934" cy="836607"/>
          </a:xfrm>
        </p:grpSpPr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74805" y="592384"/>
            <a:ext cx="181934" cy="836607"/>
            <a:chOff x="574805" y="592384"/>
            <a:chExt cx="181934" cy="836607"/>
          </a:xfrm>
        </p:grpSpPr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FD86AE2B-C92C-47AE-96D0-1BADC8BB50F0}"/>
                </a:ext>
              </a:extLst>
            </p:cNvPr>
            <p:cNvSpPr/>
            <p:nvPr/>
          </p:nvSpPr>
          <p:spPr>
            <a:xfrm flipV="1">
              <a:off x="576492" y="592384"/>
              <a:ext cx="180247" cy="836607"/>
            </a:xfrm>
            <a:prstGeom prst="arc">
              <a:avLst>
                <a:gd name="adj1" fmla="val 5313539"/>
                <a:gd name="adj2" fmla="val 16494644"/>
              </a:avLst>
            </a:prstGeom>
            <a:ln w="88900" cap="rnd">
              <a:solidFill>
                <a:srgbClr val="B2C2D1"/>
              </a:solidFill>
            </a:ln>
            <a:scene3d>
              <a:camera prst="orthographicFront"/>
              <a:lightRig rig="glow" dir="t"/>
            </a:scene3d>
            <a:sp3d prstMaterial="flat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원호 69">
              <a:extLst>
                <a:ext uri="{FF2B5EF4-FFF2-40B4-BE49-F238E27FC236}">
                  <a16:creationId xmlns:a16="http://schemas.microsoft.com/office/drawing/2014/main" id="{900F56A7-443C-49A9-BCBC-3543245C24F8}"/>
                </a:ext>
              </a:extLst>
            </p:cNvPr>
            <p:cNvSpPr/>
            <p:nvPr/>
          </p:nvSpPr>
          <p:spPr>
            <a:xfrm flipV="1">
              <a:off x="574805" y="592384"/>
              <a:ext cx="180247" cy="836607"/>
            </a:xfrm>
            <a:prstGeom prst="arc">
              <a:avLst>
                <a:gd name="adj1" fmla="val 5322620"/>
                <a:gd name="adj2" fmla="val 16429987"/>
              </a:avLst>
            </a:prstGeom>
            <a:ln w="88900" cap="rnd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glow" dir="t"/>
            </a:scene3d>
            <a:sp3d prstMaterial="clear"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35ED61C-D209-4DF3-BAB1-C9769C5EDC5E}"/>
              </a:ext>
            </a:extLst>
          </p:cNvPr>
          <p:cNvSpPr/>
          <p:nvPr/>
        </p:nvSpPr>
        <p:spPr>
          <a:xfrm>
            <a:off x="278363" y="1215053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사각형: 둥근 위쪽 모서리 63">
            <a:extLst>
              <a:ext uri="{FF2B5EF4-FFF2-40B4-BE49-F238E27FC236}">
                <a16:creationId xmlns:a16="http://schemas.microsoft.com/office/drawing/2014/main" id="{6325E575-58E9-4C85-835A-BE58E6681A67}"/>
              </a:ext>
            </a:extLst>
          </p:cNvPr>
          <p:cNvSpPr/>
          <p:nvPr/>
        </p:nvSpPr>
        <p:spPr>
          <a:xfrm>
            <a:off x="278363" y="1175659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A35A5871-E90E-441A-99BC-9AB9959DED24}"/>
              </a:ext>
            </a:extLst>
          </p:cNvPr>
          <p:cNvSpPr/>
          <p:nvPr/>
        </p:nvSpPr>
        <p:spPr>
          <a:xfrm>
            <a:off x="278363" y="1136265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사각형: 둥근 위쪽 모서리 65">
            <a:extLst>
              <a:ext uri="{FF2B5EF4-FFF2-40B4-BE49-F238E27FC236}">
                <a16:creationId xmlns:a16="http://schemas.microsoft.com/office/drawing/2014/main" id="{213E115E-A8AE-4545-B61E-DBA4F2CDE222}"/>
              </a:ext>
            </a:extLst>
          </p:cNvPr>
          <p:cNvSpPr/>
          <p:nvPr/>
        </p:nvSpPr>
        <p:spPr>
          <a:xfrm>
            <a:off x="278363" y="1096871"/>
            <a:ext cx="11635274" cy="5416996"/>
          </a:xfrm>
          <a:prstGeom prst="round2SameRect">
            <a:avLst>
              <a:gd name="adj1" fmla="val 3601"/>
              <a:gd name="adj2" fmla="val 38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63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C57DB5-FF4F-47A8-82B7-E9CA955D0E7C}"/>
              </a:ext>
            </a:extLst>
          </p:cNvPr>
          <p:cNvGrpSpPr/>
          <p:nvPr/>
        </p:nvGrpSpPr>
        <p:grpSpPr>
          <a:xfrm>
            <a:off x="278363" y="0"/>
            <a:ext cx="11635274" cy="983865"/>
            <a:chOff x="278363" y="0"/>
            <a:chExt cx="11635274" cy="983865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94F527B-BAD5-4445-9B4C-185D81154DD9}"/>
                </a:ext>
              </a:extLst>
            </p:cNvPr>
            <p:cNvSpPr/>
            <p:nvPr/>
          </p:nvSpPr>
          <p:spPr>
            <a:xfrm>
              <a:off x="278363" y="6013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5DCAB6D-3548-46F2-83D5-2A168842EA0F}"/>
                </a:ext>
              </a:extLst>
            </p:cNvPr>
            <p:cNvSpPr/>
            <p:nvPr/>
          </p:nvSpPr>
          <p:spPr>
            <a:xfrm>
              <a:off x="278363" y="4147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D8987A0E-A68C-437B-942A-41E8E9B860A9}"/>
                </a:ext>
              </a:extLst>
            </p:cNvPr>
            <p:cNvSpPr/>
            <p:nvPr/>
          </p:nvSpPr>
          <p:spPr>
            <a:xfrm>
              <a:off x="278363" y="37324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8438127F-C53D-4A7E-83D5-9F9257D58FB9}"/>
                </a:ext>
              </a:extLst>
            </p:cNvPr>
            <p:cNvSpPr/>
            <p:nvPr/>
          </p:nvSpPr>
          <p:spPr>
            <a:xfrm>
              <a:off x="278363" y="18662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4A3374E-8395-40DB-A7F2-B55D593E6D22}"/>
                </a:ext>
              </a:extLst>
            </p:cNvPr>
            <p:cNvSpPr/>
            <p:nvPr/>
          </p:nvSpPr>
          <p:spPr>
            <a:xfrm>
              <a:off x="278363" y="0"/>
              <a:ext cx="11635274" cy="923731"/>
            </a:xfrm>
            <a:prstGeom prst="round2SameRect">
              <a:avLst>
                <a:gd name="adj1" fmla="val 0"/>
                <a:gd name="adj2" fmla="val 242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626474"/>
                  </a:solidFill>
                </a:rPr>
                <a:t>프로젝트 아키텍처   </a:t>
              </a:r>
              <a:r>
                <a:rPr lang="ko-KR" altLang="en-US" sz="800" b="1" i="1" kern="0" dirty="0">
                  <a:solidFill>
                    <a:srgbClr val="626474"/>
                  </a:solidFill>
                </a:rPr>
                <a:t> </a:t>
              </a:r>
              <a:r>
                <a:rPr lang="en-US" altLang="ko-KR" sz="800" b="1" i="1" kern="0" dirty="0">
                  <a:solidFill>
                    <a:srgbClr val="626474"/>
                  </a:solidFill>
                </a:rPr>
                <a:t>Architecture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9ECB1C-C7B8-40E3-BB2C-8CA3E06E18E7}"/>
              </a:ext>
            </a:extLst>
          </p:cNvPr>
          <p:cNvGrpSpPr/>
          <p:nvPr/>
        </p:nvGrpSpPr>
        <p:grpSpPr>
          <a:xfrm>
            <a:off x="345038" y="535305"/>
            <a:ext cx="694182" cy="1176826"/>
            <a:chOff x="1199430" y="563490"/>
            <a:chExt cx="694182" cy="117682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4715CF-4541-443F-B42D-9493531498EF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7A698F-502B-4F30-9318-446B93761AEC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EB05940F-F11F-447E-965E-FEB9566BB47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F19D8A6-9E8D-4C98-879B-0BAE086C448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B183E46-6D55-4B4E-8EDE-1320B224D93B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25961FB-08C1-482F-9D45-193D8B1A8D04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75CC1FA-E5D5-4F4C-942F-3A629BF61BA5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3C2625EB-10E8-4BF6-999E-39FA54C193CB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29CA2C-86C7-4135-B5E8-CA9C8F185362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F244C86F-009A-4C4B-BEA7-AD8CCA07B60A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원호 78">
                <a:extLst>
                  <a:ext uri="{FF2B5EF4-FFF2-40B4-BE49-F238E27FC236}">
                    <a16:creationId xmlns:a16="http://schemas.microsoft.com/office/drawing/2014/main" id="{B42CCB05-1278-42F3-972E-E2C2D18435EC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56E5178-2399-45A1-A08C-1BF6E5931D5B}"/>
                </a:ext>
              </a:extLst>
            </p:cNvPr>
            <p:cNvGrpSpPr/>
            <p:nvPr/>
          </p:nvGrpSpPr>
          <p:grpSpPr>
            <a:xfrm flipV="1">
              <a:off x="1443444" y="676451"/>
              <a:ext cx="181224" cy="840768"/>
              <a:chOff x="84945" y="868736"/>
              <a:chExt cx="181224" cy="840768"/>
            </a:xfrm>
          </p:grpSpPr>
          <p:sp>
            <p:nvSpPr>
              <p:cNvPr id="81" name="원호 80">
                <a:extLst>
                  <a:ext uri="{FF2B5EF4-FFF2-40B4-BE49-F238E27FC236}">
                    <a16:creationId xmlns:a16="http://schemas.microsoft.com/office/drawing/2014/main" id="{FD86AE2B-C92C-47AE-96D0-1BADC8BB50F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원호 81">
                <a:extLst>
                  <a:ext uri="{FF2B5EF4-FFF2-40B4-BE49-F238E27FC236}">
                    <a16:creationId xmlns:a16="http://schemas.microsoft.com/office/drawing/2014/main" id="{900F56A7-443C-49A9-BCBC-3543245C24F8}"/>
                  </a:ext>
                </a:extLst>
              </p:cNvPr>
              <p:cNvSpPr/>
              <p:nvPr/>
            </p:nvSpPr>
            <p:spPr>
              <a:xfrm>
                <a:off x="85922" y="86873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06FBE1-F94B-4908-9BE5-18310B250552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AD08A646-F245-4A75-A9BF-07A3496CD502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B9B91C4-1BFE-4148-94AF-2DACE2795FB9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85FC1D7-CC5F-4E5F-813D-1A99D014259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1EE543-5182-48AA-AEF6-D39B980CA69A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3A717F9-F44F-46F4-A606-3C5CB5537BA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31AF7D2D-0305-4AB1-8A35-2597E513B5D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8E3BEEC-1A94-45CB-B534-DD1917D156D0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0DBEB14-8FB0-455E-8F42-BBF0FA078EF1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92" name="원호 91">
                <a:extLst>
                  <a:ext uri="{FF2B5EF4-FFF2-40B4-BE49-F238E27FC236}">
                    <a16:creationId xmlns:a16="http://schemas.microsoft.com/office/drawing/2014/main" id="{58DC9C8F-E0EC-4D8C-BA82-0F341EC138AC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원호 92">
                <a:extLst>
                  <a:ext uri="{FF2B5EF4-FFF2-40B4-BE49-F238E27FC236}">
                    <a16:creationId xmlns:a16="http://schemas.microsoft.com/office/drawing/2014/main" id="{25F70063-55DF-4E36-BFE0-2E44EB4EB741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259E2D-FA35-4B55-9D32-F8CE1B0C5DB1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95" name="원호 94">
                <a:extLst>
                  <a:ext uri="{FF2B5EF4-FFF2-40B4-BE49-F238E27FC236}">
                    <a16:creationId xmlns:a16="http://schemas.microsoft.com/office/drawing/2014/main" id="{39084A7F-707D-4F18-A549-A62479926B2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C93BC487-E11B-4A4B-BC35-93DCDF999307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EC13DA-1F1D-42C5-95F9-34CD586EAEE6}"/>
              </a:ext>
            </a:extLst>
          </p:cNvPr>
          <p:cNvGrpSpPr/>
          <p:nvPr/>
        </p:nvGrpSpPr>
        <p:grpSpPr>
          <a:xfrm>
            <a:off x="10880200" y="524480"/>
            <a:ext cx="694182" cy="1176826"/>
            <a:chOff x="1199430" y="563490"/>
            <a:chExt cx="694182" cy="11768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A4ECF61-6BAF-4BF1-A147-3C58563CCF41}"/>
                </a:ext>
              </a:extLst>
            </p:cNvPr>
            <p:cNvGrpSpPr/>
            <p:nvPr/>
          </p:nvGrpSpPr>
          <p:grpSpPr>
            <a:xfrm>
              <a:off x="1200327" y="565006"/>
              <a:ext cx="452319" cy="286109"/>
              <a:chOff x="575451" y="1259633"/>
              <a:chExt cx="452319" cy="286109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90A8BA76-6D60-45DF-ABF2-5AA24229112B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898BAF2F-5097-4BC3-8F2C-110E2FC5A0A3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E080DA90-A82B-498F-A202-78B66607D014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90B04F-CDD2-42E2-BD07-38B703640F08}"/>
                </a:ext>
              </a:extLst>
            </p:cNvPr>
            <p:cNvGrpSpPr/>
            <p:nvPr/>
          </p:nvGrpSpPr>
          <p:grpSpPr>
            <a:xfrm>
              <a:off x="1199430" y="1454207"/>
              <a:ext cx="452319" cy="286109"/>
              <a:chOff x="575451" y="1259633"/>
              <a:chExt cx="452319" cy="286109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AA62AB1D-AF9B-4E82-BFB6-90401F901BFA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F34938C4-9412-4148-80C2-E77866D8DDAC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22533B19-6437-4B41-AA40-1D6B5AB81FEC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60F9F6F-45A3-4323-A7C5-2ADD8B0F8D0F}"/>
                </a:ext>
              </a:extLst>
            </p:cNvPr>
            <p:cNvGrpSpPr/>
            <p:nvPr/>
          </p:nvGrpSpPr>
          <p:grpSpPr>
            <a:xfrm>
              <a:off x="1440014" y="631394"/>
              <a:ext cx="182975" cy="836608"/>
              <a:chOff x="82217" y="872896"/>
              <a:chExt cx="182975" cy="836608"/>
            </a:xfrm>
          </p:grpSpPr>
          <p:sp>
            <p:nvSpPr>
              <p:cNvPr id="118" name="원호 117">
                <a:extLst>
                  <a:ext uri="{FF2B5EF4-FFF2-40B4-BE49-F238E27FC236}">
                    <a16:creationId xmlns:a16="http://schemas.microsoft.com/office/drawing/2014/main" id="{D244009B-B553-48E3-876F-48ECE9CD04A0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원호 118">
                <a:extLst>
                  <a:ext uri="{FF2B5EF4-FFF2-40B4-BE49-F238E27FC236}">
                    <a16:creationId xmlns:a16="http://schemas.microsoft.com/office/drawing/2014/main" id="{5AEC300B-94FB-46B7-8963-C29271455F39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84802A7-0B03-4066-AD8C-7C602E04E36B}"/>
                </a:ext>
              </a:extLst>
            </p:cNvPr>
            <p:cNvGrpSpPr/>
            <p:nvPr/>
          </p:nvGrpSpPr>
          <p:grpSpPr>
            <a:xfrm flipV="1">
              <a:off x="1440716" y="676451"/>
              <a:ext cx="182975" cy="836608"/>
              <a:chOff x="82217" y="872896"/>
              <a:chExt cx="182975" cy="836608"/>
            </a:xfrm>
          </p:grpSpPr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9EDD7573-AE4A-4521-81FB-C3535401F13F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원호 116">
                <a:extLst>
                  <a:ext uri="{FF2B5EF4-FFF2-40B4-BE49-F238E27FC236}">
                    <a16:creationId xmlns:a16="http://schemas.microsoft.com/office/drawing/2014/main" id="{3212191A-80A4-4419-8FB7-7EBA26A7D822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7A1530-D4BF-4FC9-BA45-D3159D18C644}"/>
                </a:ext>
              </a:extLst>
            </p:cNvPr>
            <p:cNvGrpSpPr/>
            <p:nvPr/>
          </p:nvGrpSpPr>
          <p:grpSpPr>
            <a:xfrm>
              <a:off x="1441293" y="563490"/>
              <a:ext cx="452319" cy="286109"/>
              <a:chOff x="575451" y="1259633"/>
              <a:chExt cx="452319" cy="286109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ADAD8538-AF6F-4A9D-A1D5-8BC68E1F4C67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5609466E-9198-41D0-AC2F-9AFAAB67ED9A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0184B234-B75E-4928-B5DD-CC30B64B514D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67F1B90-510C-4F53-8F5F-91460B0DA2B5}"/>
                </a:ext>
              </a:extLst>
            </p:cNvPr>
            <p:cNvGrpSpPr/>
            <p:nvPr/>
          </p:nvGrpSpPr>
          <p:grpSpPr>
            <a:xfrm>
              <a:off x="1440396" y="1452691"/>
              <a:ext cx="452319" cy="286109"/>
              <a:chOff x="575451" y="1259633"/>
              <a:chExt cx="452319" cy="286109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9611CEC-0EE8-45E6-A98C-FC81A64FE009}"/>
                  </a:ext>
                </a:extLst>
              </p:cNvPr>
              <p:cNvSpPr/>
              <p:nvPr/>
            </p:nvSpPr>
            <p:spPr>
              <a:xfrm>
                <a:off x="849086" y="1259633"/>
                <a:ext cx="130628" cy="13062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C47EDA10-31B7-414F-815A-DE204CDEEB8D}"/>
                  </a:ext>
                </a:extLst>
              </p:cNvPr>
              <p:cNvSpPr/>
              <p:nvPr/>
            </p:nvSpPr>
            <p:spPr>
              <a:xfrm rot="18900000">
                <a:off x="575451" y="1329508"/>
                <a:ext cx="452319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29700609-EF96-4BD8-A986-F0828425A8FF}"/>
                  </a:ext>
                </a:extLst>
              </p:cNvPr>
              <p:cNvSpPr/>
              <p:nvPr/>
            </p:nvSpPr>
            <p:spPr>
              <a:xfrm rot="18900000">
                <a:off x="758650" y="1299280"/>
                <a:ext cx="201708" cy="2162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4000">
                    <a:schemeClr val="tx1">
                      <a:alpha val="62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12EBFC2-5495-48E4-A0B8-93338779978E}"/>
                </a:ext>
              </a:extLst>
            </p:cNvPr>
            <p:cNvGrpSpPr/>
            <p:nvPr/>
          </p:nvGrpSpPr>
          <p:grpSpPr>
            <a:xfrm>
              <a:off x="1680980" y="629878"/>
              <a:ext cx="182975" cy="836608"/>
              <a:chOff x="82217" y="872896"/>
              <a:chExt cx="182975" cy="836608"/>
            </a:xfrm>
          </p:grpSpPr>
          <p:sp>
            <p:nvSpPr>
              <p:cNvPr id="108" name="원호 107">
                <a:extLst>
                  <a:ext uri="{FF2B5EF4-FFF2-40B4-BE49-F238E27FC236}">
                    <a16:creationId xmlns:a16="http://schemas.microsoft.com/office/drawing/2014/main" id="{174B73D3-5E57-42A6-BCC9-072AD0C9048D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7479049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원호 108">
                <a:extLst>
                  <a:ext uri="{FF2B5EF4-FFF2-40B4-BE49-F238E27FC236}">
                    <a16:creationId xmlns:a16="http://schemas.microsoft.com/office/drawing/2014/main" id="{EC0E7130-0053-4085-85C9-DDE17AF9216B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7487985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4BD89D-46F1-41E1-AE61-55A423CEFDC9}"/>
                </a:ext>
              </a:extLst>
            </p:cNvPr>
            <p:cNvGrpSpPr/>
            <p:nvPr/>
          </p:nvGrpSpPr>
          <p:grpSpPr>
            <a:xfrm flipV="1">
              <a:off x="1681682" y="674935"/>
              <a:ext cx="182975" cy="836608"/>
              <a:chOff x="82217" y="872896"/>
              <a:chExt cx="182975" cy="836608"/>
            </a:xfrm>
          </p:grpSpPr>
          <p:sp>
            <p:nvSpPr>
              <p:cNvPr id="106" name="원호 105">
                <a:extLst>
                  <a:ext uri="{FF2B5EF4-FFF2-40B4-BE49-F238E27FC236}">
                    <a16:creationId xmlns:a16="http://schemas.microsoft.com/office/drawing/2014/main" id="{66FA8F73-8CC3-4036-B5A2-C917760678C9}"/>
                  </a:ext>
                </a:extLst>
              </p:cNvPr>
              <p:cNvSpPr/>
              <p:nvPr/>
            </p:nvSpPr>
            <p:spPr>
              <a:xfrm>
                <a:off x="84945" y="872897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rgbClr val="B2C2D1"/>
                </a:solidFill>
              </a:ln>
              <a:scene3d>
                <a:camera prst="orthographicFront"/>
                <a:lightRig rig="glow" dir="t"/>
              </a:scene3d>
              <a:sp3d prstMaterial="flat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원호 106">
                <a:extLst>
                  <a:ext uri="{FF2B5EF4-FFF2-40B4-BE49-F238E27FC236}">
                    <a16:creationId xmlns:a16="http://schemas.microsoft.com/office/drawing/2014/main" id="{001A41E3-4EDD-461E-8AB1-C0BF5EF0DABE}"/>
                  </a:ext>
                </a:extLst>
              </p:cNvPr>
              <p:cNvSpPr/>
              <p:nvPr/>
            </p:nvSpPr>
            <p:spPr>
              <a:xfrm>
                <a:off x="82217" y="872896"/>
                <a:ext cx="180247" cy="836607"/>
              </a:xfrm>
              <a:prstGeom prst="arc">
                <a:avLst>
                  <a:gd name="adj1" fmla="val 16200000"/>
                  <a:gd name="adj2" fmla="val 103622"/>
                </a:avLst>
              </a:prstGeom>
              <a:ln w="88900" cap="rnd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orthographicFront"/>
                <a:lightRig rig="glow" dir="t"/>
              </a:scene3d>
              <a:sp3d prstMaterial="clear"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29" name="Google Shape;101;p5">
            <a:extLst>
              <a:ext uri="{FF2B5EF4-FFF2-40B4-BE49-F238E27FC236}">
                <a16:creationId xmlns:a16="http://schemas.microsoft.com/office/drawing/2014/main" id="{23408569-C270-460D-B979-2FD24B83AD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985" r="12917"/>
          <a:stretch/>
        </p:blipFill>
        <p:spPr>
          <a:xfrm>
            <a:off x="1872426" y="2981219"/>
            <a:ext cx="1693158" cy="9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02;p5">
            <a:extLst>
              <a:ext uri="{FF2B5EF4-FFF2-40B4-BE49-F238E27FC236}">
                <a16:creationId xmlns:a16="http://schemas.microsoft.com/office/drawing/2014/main" id="{C6660B3E-177A-4758-86BA-97F6D74BFD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321" y="2981224"/>
            <a:ext cx="1693150" cy="93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05;p5">
            <a:extLst>
              <a:ext uri="{FF2B5EF4-FFF2-40B4-BE49-F238E27FC236}">
                <a16:creationId xmlns:a16="http://schemas.microsoft.com/office/drawing/2014/main" id="{43ECEB2E-A40D-4640-8D9F-809B782B5E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2426" y="4800300"/>
            <a:ext cx="1693158" cy="863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그림 131" descr="텍스트이(가) 표시된 사진&#10;&#10;자동 생성된 설명">
            <a:extLst>
              <a:ext uri="{FF2B5EF4-FFF2-40B4-BE49-F238E27FC236}">
                <a16:creationId xmlns:a16="http://schemas.microsoft.com/office/drawing/2014/main" id="{2BA8D6E2-B13B-4E4C-8AEC-2A80A6902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34" y="4830511"/>
            <a:ext cx="2527300" cy="876300"/>
          </a:xfrm>
          <a:prstGeom prst="rect">
            <a:avLst/>
          </a:prstGeom>
        </p:spPr>
      </p:pic>
      <p:pic>
        <p:nvPicPr>
          <p:cNvPr id="133" name="그림 13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AB8E96-0ED9-4B47-9BF1-57DC7BDE1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070" y="2981219"/>
            <a:ext cx="2546776" cy="923206"/>
          </a:xfrm>
          <a:prstGeom prst="rect">
            <a:avLst/>
          </a:prstGeom>
        </p:spPr>
      </p:pic>
      <p:pic>
        <p:nvPicPr>
          <p:cNvPr id="134" name="Google Shape;103;p5">
            <a:extLst>
              <a:ext uri="{FF2B5EF4-FFF2-40B4-BE49-F238E27FC236}">
                <a16:creationId xmlns:a16="http://schemas.microsoft.com/office/drawing/2014/main" id="{D9401F41-20E5-4A77-A087-CAA8B7E563F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4458" y="1392529"/>
            <a:ext cx="1410875" cy="9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0FD3AA27-B399-4690-9C79-632A40887489}"/>
              </a:ext>
            </a:extLst>
          </p:cNvPr>
          <p:cNvCxnSpPr/>
          <p:nvPr/>
        </p:nvCxnSpPr>
        <p:spPr>
          <a:xfrm flipV="1">
            <a:off x="3565584" y="2324929"/>
            <a:ext cx="1367737" cy="656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E10AE4D-AB23-4A3D-A7DE-C303242783C3}"/>
              </a:ext>
            </a:extLst>
          </p:cNvPr>
          <p:cNvCxnSpPr>
            <a:cxnSpLocks/>
          </p:cNvCxnSpPr>
          <p:nvPr/>
        </p:nvCxnSpPr>
        <p:spPr>
          <a:xfrm flipH="1" flipV="1">
            <a:off x="5814326" y="2361453"/>
            <a:ext cx="1" cy="578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762B8FE-7518-4749-9422-0316E98CD8E1}"/>
              </a:ext>
            </a:extLst>
          </p:cNvPr>
          <p:cNvCxnSpPr>
            <a:cxnSpLocks/>
          </p:cNvCxnSpPr>
          <p:nvPr/>
        </p:nvCxnSpPr>
        <p:spPr>
          <a:xfrm flipH="1" flipV="1">
            <a:off x="6626471" y="2342211"/>
            <a:ext cx="1436599" cy="639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8" name="그림 137">
            <a:extLst>
              <a:ext uri="{FF2B5EF4-FFF2-40B4-BE49-F238E27FC236}">
                <a16:creationId xmlns:a16="http://schemas.microsoft.com/office/drawing/2014/main" id="{A0D26378-2353-4A74-9A5D-924E28D3E9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01" y="5756350"/>
            <a:ext cx="2207030" cy="629057"/>
          </a:xfrm>
          <a:prstGeom prst="rect">
            <a:avLst/>
          </a:prstGeom>
        </p:spPr>
      </p:pic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65E7C5C7-C328-4D3F-A814-D8E07155B7F4}"/>
              </a:ext>
            </a:extLst>
          </p:cNvPr>
          <p:cNvCxnSpPr>
            <a:cxnSpLocks/>
          </p:cNvCxnSpPr>
          <p:nvPr/>
        </p:nvCxnSpPr>
        <p:spPr>
          <a:xfrm flipH="1">
            <a:off x="6707949" y="3372042"/>
            <a:ext cx="1199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66B17F2-A9E9-4D05-8076-3736376ADDE0}"/>
              </a:ext>
            </a:extLst>
          </p:cNvPr>
          <p:cNvCxnSpPr>
            <a:cxnSpLocks/>
          </p:cNvCxnSpPr>
          <p:nvPr/>
        </p:nvCxnSpPr>
        <p:spPr>
          <a:xfrm>
            <a:off x="6730537" y="3553115"/>
            <a:ext cx="1236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B2E6D80E-E992-431C-8F75-9B0EE2C14EDA}"/>
              </a:ext>
            </a:extLst>
          </p:cNvPr>
          <p:cNvCxnSpPr>
            <a:cxnSpLocks/>
          </p:cNvCxnSpPr>
          <p:nvPr/>
        </p:nvCxnSpPr>
        <p:spPr>
          <a:xfrm flipH="1">
            <a:off x="3649685" y="3410894"/>
            <a:ext cx="11995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043ACBF-F0BF-49F7-9DC5-F44E833C68A9}"/>
              </a:ext>
            </a:extLst>
          </p:cNvPr>
          <p:cNvCxnSpPr>
            <a:cxnSpLocks/>
          </p:cNvCxnSpPr>
          <p:nvPr/>
        </p:nvCxnSpPr>
        <p:spPr>
          <a:xfrm>
            <a:off x="3672273" y="3591967"/>
            <a:ext cx="1236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5A282D9-2830-4AEC-A047-FF22F1E21A95}"/>
              </a:ext>
            </a:extLst>
          </p:cNvPr>
          <p:cNvCxnSpPr>
            <a:cxnSpLocks/>
          </p:cNvCxnSpPr>
          <p:nvPr/>
        </p:nvCxnSpPr>
        <p:spPr>
          <a:xfrm flipV="1">
            <a:off x="2808479" y="4010686"/>
            <a:ext cx="0" cy="72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6107C742-483E-48A0-A735-76F3EAB94422}"/>
              </a:ext>
            </a:extLst>
          </p:cNvPr>
          <p:cNvCxnSpPr>
            <a:cxnSpLocks/>
          </p:cNvCxnSpPr>
          <p:nvPr/>
        </p:nvCxnSpPr>
        <p:spPr>
          <a:xfrm>
            <a:off x="2614888" y="4010686"/>
            <a:ext cx="0" cy="72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A4692413-D2B4-4BE4-AFEC-5458920666AF}"/>
              </a:ext>
            </a:extLst>
          </p:cNvPr>
          <p:cNvCxnSpPr>
            <a:cxnSpLocks/>
          </p:cNvCxnSpPr>
          <p:nvPr/>
        </p:nvCxnSpPr>
        <p:spPr>
          <a:xfrm flipV="1">
            <a:off x="5913818" y="4010686"/>
            <a:ext cx="0" cy="72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CB634CCC-9B86-42B8-A480-9205AF776BA5}"/>
              </a:ext>
            </a:extLst>
          </p:cNvPr>
          <p:cNvCxnSpPr>
            <a:cxnSpLocks/>
          </p:cNvCxnSpPr>
          <p:nvPr/>
        </p:nvCxnSpPr>
        <p:spPr>
          <a:xfrm>
            <a:off x="5720227" y="4010686"/>
            <a:ext cx="0" cy="72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945F76A-96ED-4508-87EB-2AF10A8AC51A}"/>
              </a:ext>
            </a:extLst>
          </p:cNvPr>
          <p:cNvSpPr txBox="1"/>
          <p:nvPr/>
        </p:nvSpPr>
        <p:spPr>
          <a:xfrm>
            <a:off x="2951418" y="4237023"/>
            <a:ext cx="8767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Response</a:t>
            </a:r>
            <a:endParaRPr kumimoji="1" lang="ko-Kore-KR" altLang="en-US" sz="105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611C675-7BFE-4516-B814-9B120FF879EB}"/>
              </a:ext>
            </a:extLst>
          </p:cNvPr>
          <p:cNvSpPr txBox="1"/>
          <p:nvPr/>
        </p:nvSpPr>
        <p:spPr>
          <a:xfrm>
            <a:off x="1530025" y="4237023"/>
            <a:ext cx="936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API Request</a:t>
            </a:r>
            <a:endParaRPr kumimoji="1" lang="ko-Kore-KR" altLang="en-US" sz="105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683D00A-0CDC-49CF-8A57-73E352FF5660}"/>
              </a:ext>
            </a:extLst>
          </p:cNvPr>
          <p:cNvSpPr txBox="1"/>
          <p:nvPr/>
        </p:nvSpPr>
        <p:spPr>
          <a:xfrm>
            <a:off x="4725088" y="4237023"/>
            <a:ext cx="936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API Request</a:t>
            </a:r>
            <a:endParaRPr kumimoji="1" lang="ko-Kore-KR" altLang="en-US" sz="105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6D8941-9A97-474E-9F41-C14335E7CFF3}"/>
              </a:ext>
            </a:extLst>
          </p:cNvPr>
          <p:cNvSpPr txBox="1"/>
          <p:nvPr/>
        </p:nvSpPr>
        <p:spPr>
          <a:xfrm>
            <a:off x="6107409" y="4245107"/>
            <a:ext cx="8767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/>
              <a:t>Response</a:t>
            </a:r>
            <a:endParaRPr kumimoji="1" lang="ko-Kore-KR" altLang="en-US" sz="105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77BEF0-5D23-469F-81B5-1D59B5891C69}"/>
              </a:ext>
            </a:extLst>
          </p:cNvPr>
          <p:cNvSpPr txBox="1"/>
          <p:nvPr/>
        </p:nvSpPr>
        <p:spPr>
          <a:xfrm>
            <a:off x="3765825" y="3675876"/>
            <a:ext cx="936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dirty="0"/>
              <a:t>API Request</a:t>
            </a:r>
            <a:endParaRPr kumimoji="1" lang="ko-Kore-KR" altLang="en-US" sz="105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24EBECC-D00F-47D5-AB45-1BBA2247FE8F}"/>
              </a:ext>
            </a:extLst>
          </p:cNvPr>
          <p:cNvSpPr txBox="1"/>
          <p:nvPr/>
        </p:nvSpPr>
        <p:spPr>
          <a:xfrm>
            <a:off x="3791913" y="3122234"/>
            <a:ext cx="8767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dirty="0"/>
              <a:t>Response</a:t>
            </a:r>
            <a:endParaRPr kumimoji="1" lang="ko-Kore-KR" altLang="en-US" sz="105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260F387-1074-4D0F-A878-6CDE1D5A382A}"/>
              </a:ext>
            </a:extLst>
          </p:cNvPr>
          <p:cNvSpPr txBox="1"/>
          <p:nvPr/>
        </p:nvSpPr>
        <p:spPr>
          <a:xfrm>
            <a:off x="6838414" y="3675876"/>
            <a:ext cx="9368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dirty="0"/>
              <a:t>API Request</a:t>
            </a:r>
            <a:endParaRPr kumimoji="1" lang="ko-Kore-KR" altLang="en-US" sz="105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2D9041-E8ED-457A-A58D-2EB2A8976AA3}"/>
              </a:ext>
            </a:extLst>
          </p:cNvPr>
          <p:cNvSpPr txBox="1"/>
          <p:nvPr/>
        </p:nvSpPr>
        <p:spPr>
          <a:xfrm>
            <a:off x="6868508" y="3122234"/>
            <a:ext cx="8767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50" dirty="0"/>
              <a:t>Response</a:t>
            </a:r>
            <a:endParaRPr kumimoji="1" lang="ko-Kore-KR" altLang="en-US" sz="105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3CA4B09-CFE3-49D9-9591-A55D8712F3EC}"/>
              </a:ext>
            </a:extLst>
          </p:cNvPr>
          <p:cNvSpPr txBox="1"/>
          <p:nvPr/>
        </p:nvSpPr>
        <p:spPr>
          <a:xfrm>
            <a:off x="7208872" y="2343191"/>
            <a:ext cx="536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배포</a:t>
            </a:r>
            <a:endParaRPr kumimoji="1" lang="ko-Kore-KR" altLang="en-US" sz="105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4117BE-C7E1-49C3-8D34-3D3EF22605B1}"/>
              </a:ext>
            </a:extLst>
          </p:cNvPr>
          <p:cNvSpPr txBox="1"/>
          <p:nvPr/>
        </p:nvSpPr>
        <p:spPr>
          <a:xfrm>
            <a:off x="5209121" y="2531739"/>
            <a:ext cx="536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배포</a:t>
            </a:r>
            <a:endParaRPr kumimoji="1" lang="ko-Kore-KR" altLang="en-US" sz="105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9FECE50-8808-440C-8752-35684D1421C3}"/>
              </a:ext>
            </a:extLst>
          </p:cNvPr>
          <p:cNvSpPr txBox="1"/>
          <p:nvPr/>
        </p:nvSpPr>
        <p:spPr>
          <a:xfrm>
            <a:off x="3730174" y="2369437"/>
            <a:ext cx="536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/>
              <a:t>배포</a:t>
            </a:r>
            <a:endParaRPr kumimoji="1" lang="ko-Kore-KR" altLang="en-US" sz="1050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2CA09529-798C-4994-A35A-652AEECBA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67"/>
    </mc:Choice>
    <mc:Fallback xmlns="">
      <p:transition spd="slow" advTm="3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"/>
</p:tagLst>
</file>

<file path=ppt/theme/theme1.xml><?xml version="1.0" encoding="utf-8"?>
<a:theme xmlns:a="http://schemas.openxmlformats.org/drawingml/2006/main" name="3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270</Words>
  <Application>Microsoft Macintosh PowerPoint</Application>
  <PresentationFormat>와이드스크린</PresentationFormat>
  <Paragraphs>73</Paragraphs>
  <Slides>13</Slides>
  <Notes>2</Notes>
  <HiddenSlides>0</HiddenSlides>
  <MMClips>13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Source Sans Pro</vt:lpstr>
      <vt:lpstr>37_Office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이윤종</cp:lastModifiedBy>
  <cp:revision>57</cp:revision>
  <dcterms:created xsi:type="dcterms:W3CDTF">2021-05-30T14:40:46Z</dcterms:created>
  <dcterms:modified xsi:type="dcterms:W3CDTF">2021-06-09T12:06:20Z</dcterms:modified>
</cp:coreProperties>
</file>